
<file path=[Content_Types].xml><?xml version="1.0" encoding="utf-8"?>
<Types xmlns="http://schemas.openxmlformats.org/package/2006/content-types">
  <Default Extension="xml" ContentType="application/vnd.openxmlformats-officedocument.presentationml.presentation.main+xml"/>
  <Default Extension="fntdata" ContentType="application/x-fontdata"/>
  <Default Extension="png" ContentType="image/png"/>
  <Default Extension="jpg" ContentType="image/jpeg"/>
  <Default Extension="gif" ContentType="image/gif"/>
  <Default Extension="rels" ContentType="application/vnd.openxmlformats-package.relationships+xml"/>
  <Override PartName="/ppt/notesMasters/notesMaster1.xml" ContentType="application/vnd.openxmlformats-officedocument.presentationml.notesMaster+xml"/>
  <Override PartName="/ppt/notesMasters/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theme/theme2.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Masters/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Masters/slideMaster3.xml" ContentType="application/vnd.openxmlformats-officedocument.presentationml.slideMaster+xml"/>
  <Override PartName="/ppt/slideMasters/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13.xml" ContentType="application/vnd.openxmlformats-officedocument.presentationml.notesSlide+xml"/>
  <Override PartName="/ppt/slides/slide18.xml" ContentType="application/vnd.openxmlformats-officedocument.presentationml.slide+xml"/>
  <Override PartName="/ppt/notesSlides/notesSlide14.xml" ContentType="application/vnd.openxmlformats-officedocument.presentationml.notesSlide+xml"/>
  <Override PartName="/ppt/slides/slide19.xml" ContentType="application/vnd.openxmlformats-officedocument.presentationml.slide+xml"/>
  <Override PartName="/ppt/notesSlides/notesSlide15.xml" ContentType="application/vnd.openxmlformats-officedocument.presentationml.notesSlide+xml"/>
  <Override PartName="/ppt/slides/slide20.xml" ContentType="application/vnd.openxmlformats-officedocument.presentationml.slide+xml"/>
  <Override PartName="/ppt/notesSlides/notesSlide16.xml" ContentType="application/vnd.openxmlformats-officedocument.presentationml.notesSlide+xml"/>
  <Override PartName="/ppt/slides/slide21.xml" ContentType="application/vnd.openxmlformats-officedocument.presentationml.slide+xml"/>
  <Override PartName="/ppt/notesSlides/notesSlide17.xml" ContentType="application/vnd.openxmlformats-officedocument.presentationml.notesSlide+xml"/>
  <Override PartName="/ppt/slides/slide22.xml" ContentType="application/vnd.openxmlformats-officedocument.presentationml.slide+xml"/>
  <Override PartName="/ppt/customXml/item.xml" ContentType="application/inkml+xml"/>
  <Override PartName="/ppt/notesSlides/notesSlide18.xml" ContentType="application/vnd.openxmlformats-officedocument.presentationml.notesSlide+xml"/>
  <Override PartName="/ppt/slides/slide23.xml" ContentType="application/vnd.openxmlformats-officedocument.presentationml.slide+xml"/>
  <Override PartName="/ppt/customXml/item2.xml" ContentType="application/inkml+xml"/>
  <Override PartName="/ppt/notesSlides/notesSlide19.xml" ContentType="application/vnd.openxmlformats-officedocument.presentationml.notesSlide+xml"/>
  <Override PartName="/ppt/slides/slide24.xml" ContentType="application/vnd.openxmlformats-officedocument.presentationml.slide+xml"/>
  <Override PartName="/ppt/customXml/item3.xml" ContentType="application/inkml+xml"/>
  <Override PartName="/ppt/notesSlides/notesSlide20.xml" ContentType="application/vnd.openxmlformats-officedocument.presentationml.notesSlide+xml"/>
  <Override PartName="/ppt/slides/slide25.xml" ContentType="application/vnd.openxmlformats-officedocument.presentationml.slide+xml"/>
  <Override PartName="/ppt/customXml/item4.xml" ContentType="application/inkml+xml"/>
  <Override PartName="/ppt/notesSlides/notesSlide21.xml" ContentType="application/vnd.openxmlformats-officedocument.presentationml.notesSlide+xml"/>
  <Override PartName="/ppt/slides/slide26.xml" ContentType="application/vnd.openxmlformats-officedocument.presentationml.slide+xml"/>
  <Override PartName="/ppt/customXml/item5.xml" ContentType="application/inkml+xml"/>
  <Override PartName="/ppt/notesSlides/notesSlide22.xml" ContentType="application/vnd.openxmlformats-officedocument.presentationml.notesSlide+xml"/>
  <Override PartName="/ppt/slides/slide27.xml" ContentType="application/vnd.openxmlformats-officedocument.presentationml.slide+xml"/>
  <Override PartName="/ppt/customXml/item6.xml" ContentType="application/inkml+xml"/>
  <Override PartName="/ppt/notesSlides/notesSlide23.xml" ContentType="application/vnd.openxmlformats-officedocument.presentationml.notes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4.xml" ContentType="application/vnd.openxmlformats-officedocument.presentationml.slideMaster+xml"/>
  <Override PartName="/ppt/slideMasters/theme/theme5.xml" ContentType="application/vnd.openxmlformats-officedocument.theme+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s/slide33.xml" ContentType="application/vnd.openxmlformats-officedocument.presentationml.slide+xml"/>
  <Override PartName="/ppt/notesSlides/notesSlide24.xml" ContentType="application/vnd.openxmlformats-officedocument.presentationml.notesSlide+xml"/>
  <Override PartName="/ppt/slides/slide34.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notesSlides/notesSlide26.xml" ContentType="application/vnd.openxmlformats-officedocument.presentationml.notesSlide+xml"/>
  <Override PartName="/ppt/slides/slide36.xml" ContentType="application/vnd.openxmlformats-officedocument.presentationml.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cdd54c6cb98346d8" /><Relationship Type="http://schemas.openxmlformats.org/package/2006/relationships/metadata/core-properties" Target="/docProps/core.xml" Id="R2b3a554b79b245eb" /><Relationship Type="http://schemas.openxmlformats.org/officeDocument/2006/relationships/extended-properties" Target="/docProps/app.xml" Id="Rdfa883977e7642fc"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e53b9336cad64478"/>
    <p:sldMasterId id="2147483664" r:id="Rd7bd71365b3740b3"/>
    <p:sldMasterId id="2147483680" r:id="Ra1c131e752384ac3"/>
    <p:sldMasterId id="2147483692" r:id="R769b3099a0314402"/>
  </p:sldMasterIdLst>
  <p:notesMasterIdLst>
    <p:notesMasterId r:id="Re6b951f7b56c4bf1"/>
  </p:notesMasterIdLst>
  <p:sldIdLst>
    <p:sldId id="256" r:id="R0d6215a1e9e94e37"/>
    <p:sldId id="257" r:id="R5f148ca605244f12"/>
    <p:sldId id="258" r:id="Rbd1b5c1fe74e446c"/>
    <p:sldId id="259" r:id="R3246cd3be6464ffc"/>
    <p:sldId id="260" r:id="R2f45374bf1bb42da"/>
    <p:sldId id="261" r:id="R5b346a16856b4632"/>
    <p:sldId id="262" r:id="Rfc4eba396880454b"/>
    <p:sldId id="263" r:id="R753e888e7faa4ec3"/>
    <p:sldId id="264" r:id="R3210b46478054588"/>
    <p:sldId id="265" r:id="R17ed8157fc7f4206"/>
    <p:sldId id="266" r:id="Reaa82751e15c42f4"/>
    <p:sldId id="267" r:id="R85664f63960b42fd"/>
    <p:sldId id="268" r:id="R24bf6fe31f024ea4"/>
    <p:sldId id="269" r:id="Ra1f5070a74c24a8e"/>
    <p:sldId id="270" r:id="Re32aa316eb06460b"/>
    <p:sldId id="271" r:id="R5d037372d690453f"/>
    <p:sldId id="272" r:id="R2ea3ec3504d4465e"/>
    <p:sldId id="273" r:id="R8a20b454971e4cd5"/>
    <p:sldId id="274" r:id="Re002db3ca0624dcb"/>
    <p:sldId id="275" r:id="R2d7c306b2e7e4de1"/>
    <p:sldId id="276" r:id="R5c1a53a6203b4605"/>
    <p:sldId id="277" r:id="R0d79df25cbfc4837"/>
    <p:sldId id="278" r:id="R2169da83ed5f4b85"/>
    <p:sldId id="279" r:id="Reefb54722f08428f"/>
    <p:sldId id="280" r:id="R42e3661cb95c4b07"/>
    <p:sldId id="281" r:id="R44d358acb06a4f7f"/>
    <p:sldId id="282" r:id="Rb243ef46d432422f"/>
    <p:sldId id="283" r:id="R98dc64705e10401d"/>
    <p:sldId id="284" r:id="R88b9c2b7e88e4834"/>
    <p:sldId id="285" r:id="R944b41a80cea4b9e"/>
    <p:sldId id="286" r:id="R681bf1cc1b9844d3"/>
    <p:sldId id="287" r:id="R642c4c86b4fa4565"/>
    <p:sldId id="288" r:id="R7130fb30ce234258"/>
    <p:sldId id="289" r:id="R3a21d73f9b6f46c5"/>
    <p:sldId id="290" r:id="R64abe8b7403448fa"/>
    <p:sldId id="291" r:id="R43345a6f646d4a70"/>
  </p:sldIdLst>
  <p:sldSz cx="9144000" cy="5143500" type="custom"/>
  <p:notesSz cx="9144000" cy="5143500"/>
  <p:embeddedFontLst>
    <p:embeddedFont>
      <p:font typeface="Roboto"/>
      <p:regular r:id="rcIdcd08c1e9276c4c56"/>
      <p:bold r:id="rcId4485a1e5cefb4b36"/>
    </p:embeddedFont>
    <p:embeddedFont>
      <p:font typeface="Montserrat"/>
      <p:regular r:id="rcId8a40683cd79d4681"/>
    </p:embeddedFont>
    <p:embeddedFont>
      <p:font typeface="Lato"/>
      <p:regular r:id="rcId5a6633219777434b"/>
    </p:embeddedFont>
    <p:embeddedFont>
      <p:font typeface="Oswald"/>
      <p:bold r:id="rcId4ad02e7ccc174eac"/>
    </p:embeddedFont>
  </p:embeddedFontLst>
  <p:defaultTextStyle>
    <a:defPPr>
      <a:defRPr lang="en-US"/>
    </a:defPPr>
    <a:lvl1pPr marR="0" lvl="0" algn="l" rtl="false">
      <a:lnSpc>
        <a:spcPct val="100000"/>
      </a:lnSpc>
      <a:spcBef>
        <a:spcPts val="0"/>
      </a:spcBef>
      <a:spcAft>
        <a:spcPts val="0"/>
      </a:spcAft>
      <a:defRPr lang="en-US" sz="1400" b="0" i="0" u="none" strike="noStrike" cap="none" dirty="0">
        <a:solidFill>
          <a:srgbClr val="000000"/>
        </a:solidFill>
        <a:latin typeface="Arial"/>
      </a:defRPr>
    </a:lvl1pPr>
    <a:lvl2pPr marR="0" lvl="1" algn="l" rtl="false">
      <a:lnSpc>
        <a:spcPct val="100000"/>
      </a:lnSpc>
      <a:spcBef>
        <a:spcPts val="0"/>
      </a:spcBef>
      <a:spcAft>
        <a:spcPts val="0"/>
      </a:spcAft>
      <a:defRPr lang="en-US" sz="1400" b="0" i="0" u="none" strike="noStrike" cap="none" dirty="0">
        <a:solidFill>
          <a:srgbClr val="000000"/>
        </a:solidFill>
        <a:latin typeface="Arial"/>
      </a:defRPr>
    </a:lvl2pPr>
    <a:lvl3pPr marR="0" lvl="2" algn="l" rtl="false">
      <a:lnSpc>
        <a:spcPct val="100000"/>
      </a:lnSpc>
      <a:spcBef>
        <a:spcPts val="0"/>
      </a:spcBef>
      <a:spcAft>
        <a:spcPts val="0"/>
      </a:spcAft>
      <a:defRPr lang="en-US" sz="1400" b="0" i="0" u="none" strike="noStrike" cap="none" dirty="0">
        <a:solidFill>
          <a:srgbClr val="000000"/>
        </a:solidFill>
        <a:latin typeface="Arial"/>
      </a:defRPr>
    </a:lvl3pPr>
    <a:lvl4pPr marR="0" lvl="3" algn="l" rtl="false">
      <a:lnSpc>
        <a:spcPct val="100000"/>
      </a:lnSpc>
      <a:spcBef>
        <a:spcPts val="0"/>
      </a:spcBef>
      <a:spcAft>
        <a:spcPts val="0"/>
      </a:spcAft>
      <a:defRPr lang="en-US" sz="1400" b="0" i="0" u="none" strike="noStrike" cap="none" dirty="0">
        <a:solidFill>
          <a:srgbClr val="000000"/>
        </a:solidFill>
        <a:latin typeface="Arial"/>
      </a:defRPr>
    </a:lvl4pPr>
    <a:lvl5pPr marR="0" lvl="4" algn="l" rtl="false">
      <a:lnSpc>
        <a:spcPct val="100000"/>
      </a:lnSpc>
      <a:spcBef>
        <a:spcPts val="0"/>
      </a:spcBef>
      <a:spcAft>
        <a:spcPts val="0"/>
      </a:spcAft>
      <a:defRPr lang="en-US" sz="1400" b="0" i="0" u="none" strike="noStrike" cap="none" dirty="0">
        <a:solidFill>
          <a:srgbClr val="000000"/>
        </a:solidFill>
        <a:latin typeface="Arial"/>
      </a:defRPr>
    </a:lvl5pPr>
    <a:lvl6pPr marR="0" lvl="5" algn="l" rtl="false">
      <a:lnSpc>
        <a:spcPct val="100000"/>
      </a:lnSpc>
      <a:spcBef>
        <a:spcPts val="0"/>
      </a:spcBef>
      <a:spcAft>
        <a:spcPts val="0"/>
      </a:spcAft>
      <a:defRPr lang="en-US" sz="1400" b="0" i="0" u="none" strike="noStrike" cap="none" dirty="0">
        <a:solidFill>
          <a:srgbClr val="000000"/>
        </a:solidFill>
        <a:latin typeface="Arial"/>
      </a:defRPr>
    </a:lvl6pPr>
    <a:lvl7pPr marR="0" lvl="6" algn="l" rtl="false">
      <a:lnSpc>
        <a:spcPct val="100000"/>
      </a:lnSpc>
      <a:spcBef>
        <a:spcPts val="0"/>
      </a:spcBef>
      <a:spcAft>
        <a:spcPts val="0"/>
      </a:spcAft>
      <a:defRPr lang="en-US" sz="1400" b="0" i="0" u="none" strike="noStrike" cap="none" dirty="0">
        <a:solidFill>
          <a:srgbClr val="000000"/>
        </a:solidFill>
        <a:latin typeface="Arial"/>
      </a:defRPr>
    </a:lvl7pPr>
    <a:lvl8pPr marR="0" lvl="7" algn="l" rtl="false">
      <a:lnSpc>
        <a:spcPct val="100000"/>
      </a:lnSpc>
      <a:spcBef>
        <a:spcPts val="0"/>
      </a:spcBef>
      <a:spcAft>
        <a:spcPts val="0"/>
      </a:spcAft>
      <a:defRPr lang="en-US" sz="1400" b="0" i="0" u="none" strike="noStrike" cap="none" dirty="0">
        <a:solidFill>
          <a:srgbClr val="000000"/>
        </a:solidFill>
        <a:latin typeface="Arial"/>
      </a:defRPr>
    </a:lvl8pPr>
    <a:lvl9pPr marR="0" lvl="8" algn="l" rtl="false">
      <a:lnSpc>
        <a:spcPct val="100000"/>
      </a:lnSpc>
      <a:spcBef>
        <a:spcPts val="0"/>
      </a:spcBef>
      <a:spcAft>
        <a:spcPts val="0"/>
      </a:spcAft>
      <a:defRPr lang="en-US" sz="1400" b="0" i="0" u="none" strike="noStrike" cap="none" dirty="0">
        <a:solidFill>
          <a:srgbClr val="000000"/>
        </a:solidFill>
        <a:latin typeface="Arial"/>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&#65279;<?xml version="1.0" encoding="utf-8"?><Relationships xmlns="http://schemas.openxmlformats.org/package/2006/relationships"><Relationship Type="http://schemas.openxmlformats.org/officeDocument/2006/relationships/font" Target="/ppt/fonts/font.fntdata" Id="rcIdcd08c1e9276c4c56" /><Relationship Type="http://schemas.openxmlformats.org/officeDocument/2006/relationships/font" Target="/ppt/fonts/font2.fntdata" Id="rcId4485a1e5cefb4b36" /><Relationship Type="http://schemas.openxmlformats.org/officeDocument/2006/relationships/font" Target="/ppt/fonts/font3.fntdata" Id="rcId8a40683cd79d4681" /><Relationship Type="http://schemas.openxmlformats.org/officeDocument/2006/relationships/font" Target="/ppt/fonts/font4.fntdata" Id="rcId5a6633219777434b" /><Relationship Type="http://schemas.openxmlformats.org/officeDocument/2006/relationships/font" Target="/ppt/fonts/font5.fntdata" Id="rcId4ad02e7ccc174eac" /><Relationship Type="http://schemas.openxmlformats.org/officeDocument/2006/relationships/notesMaster" Target="/ppt/notesMasters/notesMaster1.xml" Id="Re6b951f7b56c4bf1" /><Relationship Type="http://schemas.openxmlformats.org/officeDocument/2006/relationships/presProps" Target="/ppt/presProps.xml" Id="R6cb4bcd00efd42c9" /><Relationship Type="http://schemas.openxmlformats.org/officeDocument/2006/relationships/viewProps" Target="/ppt/viewProps.xml" Id="Rc1ff9ae61fb444af" /><Relationship Type="http://schemas.openxmlformats.org/officeDocument/2006/relationships/slideMaster" Target="/ppt/slideMasters/slideMaster1.xml" Id="Re53b9336cad64478" /><Relationship Type="http://schemas.openxmlformats.org/officeDocument/2006/relationships/theme" Target="/ppt/slideMasters/theme/theme2.xml" Id="R8943e9de2ec14445" /><Relationship Type="http://schemas.openxmlformats.org/officeDocument/2006/relationships/slideMaster" Target="/ppt/slideMasters/slideMaster2.xml" Id="Rd7bd71365b3740b3" /><Relationship Type="http://schemas.openxmlformats.org/officeDocument/2006/relationships/slideMaster" Target="/ppt/slideMasters/slideMaster3.xml" Id="Ra1c131e752384ac3" /><Relationship Type="http://schemas.openxmlformats.org/officeDocument/2006/relationships/slide" Target="/ppt/slides/slide1.xml" Id="R0d6215a1e9e94e37" /><Relationship Type="http://schemas.openxmlformats.org/officeDocument/2006/relationships/slide" Target="/ppt/slides/slide2.xml" Id="R5f148ca605244f12" /><Relationship Type="http://schemas.openxmlformats.org/officeDocument/2006/relationships/slide" Target="/ppt/slides/slide3.xml" Id="Rbd1b5c1fe74e446c" /><Relationship Type="http://schemas.openxmlformats.org/officeDocument/2006/relationships/slide" Target="/ppt/slides/slide4.xml" Id="R3246cd3be6464ffc" /><Relationship Type="http://schemas.openxmlformats.org/officeDocument/2006/relationships/slide" Target="/ppt/slides/slide5.xml" Id="R2f45374bf1bb42da" /><Relationship Type="http://schemas.openxmlformats.org/officeDocument/2006/relationships/slide" Target="/ppt/slides/slide6.xml" Id="R5b346a16856b4632" /><Relationship Type="http://schemas.openxmlformats.org/officeDocument/2006/relationships/slide" Target="/ppt/slides/slide7.xml" Id="Rfc4eba396880454b" /><Relationship Type="http://schemas.openxmlformats.org/officeDocument/2006/relationships/slide" Target="/ppt/slides/slide8.xml" Id="R753e888e7faa4ec3" /><Relationship Type="http://schemas.openxmlformats.org/officeDocument/2006/relationships/slide" Target="/ppt/slides/slide9.xml" Id="R3210b46478054588" /><Relationship Type="http://schemas.openxmlformats.org/officeDocument/2006/relationships/slide" Target="/ppt/slides/slide10.xml" Id="R17ed8157fc7f4206" /><Relationship Type="http://schemas.openxmlformats.org/officeDocument/2006/relationships/slide" Target="/ppt/slides/slide11.xml" Id="Reaa82751e15c42f4" /><Relationship Type="http://schemas.openxmlformats.org/officeDocument/2006/relationships/slide" Target="/ppt/slides/slide12.xml" Id="R85664f63960b42fd" /><Relationship Type="http://schemas.openxmlformats.org/officeDocument/2006/relationships/slide" Target="/ppt/slides/slide13.xml" Id="R24bf6fe31f024ea4" /><Relationship Type="http://schemas.openxmlformats.org/officeDocument/2006/relationships/slide" Target="/ppt/slides/slide14.xml" Id="Ra1f5070a74c24a8e" /><Relationship Type="http://schemas.openxmlformats.org/officeDocument/2006/relationships/slide" Target="/ppt/slides/slide15.xml" Id="Re32aa316eb06460b" /><Relationship Type="http://schemas.openxmlformats.org/officeDocument/2006/relationships/slide" Target="/ppt/slides/slide16.xml" Id="R5d037372d690453f" /><Relationship Type="http://schemas.openxmlformats.org/officeDocument/2006/relationships/slide" Target="/ppt/slides/slide17.xml" Id="R2ea3ec3504d4465e" /><Relationship Type="http://schemas.openxmlformats.org/officeDocument/2006/relationships/slide" Target="/ppt/slides/slide18.xml" Id="R8a20b454971e4cd5" /><Relationship Type="http://schemas.openxmlformats.org/officeDocument/2006/relationships/slide" Target="/ppt/slides/slide19.xml" Id="Re002db3ca0624dcb" /><Relationship Type="http://schemas.openxmlformats.org/officeDocument/2006/relationships/slide" Target="/ppt/slides/slide20.xml" Id="R2d7c306b2e7e4de1" /><Relationship Type="http://schemas.openxmlformats.org/officeDocument/2006/relationships/slide" Target="/ppt/slides/slide21.xml" Id="R5c1a53a6203b4605" /><Relationship Type="http://schemas.openxmlformats.org/officeDocument/2006/relationships/slide" Target="/ppt/slides/slide22.xml" Id="R0d79df25cbfc4837" /><Relationship Type="http://schemas.openxmlformats.org/officeDocument/2006/relationships/slide" Target="/ppt/slides/slide23.xml" Id="R2169da83ed5f4b85" /><Relationship Type="http://schemas.openxmlformats.org/officeDocument/2006/relationships/slide" Target="/ppt/slides/slide24.xml" Id="Reefb54722f08428f" /><Relationship Type="http://schemas.openxmlformats.org/officeDocument/2006/relationships/slide" Target="/ppt/slides/slide25.xml" Id="R42e3661cb95c4b07" /><Relationship Type="http://schemas.openxmlformats.org/officeDocument/2006/relationships/slide" Target="/ppt/slides/slide26.xml" Id="R44d358acb06a4f7f" /><Relationship Type="http://schemas.openxmlformats.org/officeDocument/2006/relationships/slide" Target="/ppt/slides/slide27.xml" Id="Rb243ef46d432422f" /><Relationship Type="http://schemas.openxmlformats.org/officeDocument/2006/relationships/slide" Target="/ppt/slides/slide28.xml" Id="R98dc64705e10401d" /><Relationship Type="http://schemas.openxmlformats.org/officeDocument/2006/relationships/slide" Target="/ppt/slides/slide29.xml" Id="R88b9c2b7e88e4834" /><Relationship Type="http://schemas.openxmlformats.org/officeDocument/2006/relationships/slide" Target="/ppt/slides/slide30.xml" Id="R944b41a80cea4b9e" /><Relationship Type="http://schemas.openxmlformats.org/officeDocument/2006/relationships/slide" Target="/ppt/slides/slide31.xml" Id="R681bf1cc1b9844d3" /><Relationship Type="http://schemas.openxmlformats.org/officeDocument/2006/relationships/slide" Target="/ppt/slides/slide32.xml" Id="R642c4c86b4fa4565" /><Relationship Type="http://schemas.openxmlformats.org/officeDocument/2006/relationships/slideMaster" Target="/ppt/slideMasters/slideMaster4.xml" Id="R769b3099a0314402" /><Relationship Type="http://schemas.openxmlformats.org/officeDocument/2006/relationships/slide" Target="/ppt/slides/slide33.xml" Id="R7130fb30ce234258" /><Relationship Type="http://schemas.openxmlformats.org/officeDocument/2006/relationships/slide" Target="/ppt/slides/slide34.xml" Id="R3a21d73f9b6f46c5" /><Relationship Type="http://schemas.openxmlformats.org/officeDocument/2006/relationships/slide" Target="/ppt/slides/slide35.xml" Id="R64abe8b7403448fa" /><Relationship Type="http://schemas.openxmlformats.org/officeDocument/2006/relationships/slide" Target="/ppt/slides/slide36.xml" Id="R43345a6f646d4a70" /></Relationships>
</file>

<file path=ppt/customXml/item.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92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customXml/item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92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customXml/item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92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customXml/item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92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customXml/item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92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customXml/item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92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notesMasters/_rels/notesMaster1.xml.rels>&#65279;<?xml version="1.0" encoding="utf-8"?><Relationships xmlns="http://schemas.openxmlformats.org/package/2006/relationships"><Relationship Type="http://schemas.openxmlformats.org/officeDocument/2006/relationships/theme" Target="/ppt/notesMasters/theme/theme1.xml" Id="R2a4c02bd6d34486f" /></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notesMasters/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w="9525">
          <a:solidFill>
            <a:schemeClr val="phClr">
              <a:shade val="95000"/>
              <a:satMod val="104999"/>
            </a:schemeClr>
          </a:solid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ppt/notesSlides/_rels/notesSlide1.xml.rels>&#65279;<?xml version="1.0" encoding="utf-8"?><Relationships xmlns="http://schemas.openxmlformats.org/package/2006/relationships"><Relationship Type="http://schemas.openxmlformats.org/officeDocument/2006/relationships/slide" Target="/ppt/slides/slide1.xml" Id="R07569b205e8b462f" /><Relationship Type="http://schemas.openxmlformats.org/officeDocument/2006/relationships/notesMaster" Target="/ppt/notesMasters/notesMaster1.xml" Id="Rb632cda6e1904d7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db978acc0ce54789" /><Relationship Type="http://schemas.openxmlformats.org/officeDocument/2006/relationships/notesMaster" Target="/ppt/notesMasters/notesMaster1.xml" Id="Rfb866d5b0c434089"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5b7f614f01cd4a0e" /><Relationship Type="http://schemas.openxmlformats.org/officeDocument/2006/relationships/notesMaster" Target="/ppt/notesMasters/notesMaster1.xml" Id="Ra533cbc3de2d4490"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fa99733bdbe24836" /><Relationship Type="http://schemas.openxmlformats.org/officeDocument/2006/relationships/notesMaster" Target="/ppt/notesMasters/notesMaster1.xml" Id="R66532e2c53474532" /></Relationships>
</file>

<file path=ppt/notesSlides/_rels/notesSlide13.xml.rels>&#65279;<?xml version="1.0" encoding="utf-8"?><Relationships xmlns="http://schemas.openxmlformats.org/package/2006/relationships"><Relationship Type="http://schemas.openxmlformats.org/officeDocument/2006/relationships/slide" Target="/ppt/slides/slide17.xml" Id="R9617f0dce90740c2" /><Relationship Type="http://schemas.openxmlformats.org/officeDocument/2006/relationships/notesMaster" Target="/ppt/notesMasters/notesMaster1.xml" Id="R78cec53323494e0d" /></Relationships>
</file>

<file path=ppt/notesSlides/_rels/notesSlide14.xml.rels>&#65279;<?xml version="1.0" encoding="utf-8"?><Relationships xmlns="http://schemas.openxmlformats.org/package/2006/relationships"><Relationship Type="http://schemas.openxmlformats.org/officeDocument/2006/relationships/slide" Target="/ppt/slides/slide18.xml" Id="Re09c58d06582410a" /><Relationship Type="http://schemas.openxmlformats.org/officeDocument/2006/relationships/notesMaster" Target="/ppt/notesMasters/notesMaster1.xml" Id="R4199210261e54651" /></Relationships>
</file>

<file path=ppt/notesSlides/_rels/notesSlide15.xml.rels>&#65279;<?xml version="1.0" encoding="utf-8"?><Relationships xmlns="http://schemas.openxmlformats.org/package/2006/relationships"><Relationship Type="http://schemas.openxmlformats.org/officeDocument/2006/relationships/slide" Target="/ppt/slides/slide19.xml" Id="R3c8a732923f34279" /><Relationship Type="http://schemas.openxmlformats.org/officeDocument/2006/relationships/notesMaster" Target="/ppt/notesMasters/notesMaster1.xml" Id="Rf3245e0f89bc4edf" /></Relationships>
</file>

<file path=ppt/notesSlides/_rels/notesSlide16.xml.rels>&#65279;<?xml version="1.0" encoding="utf-8"?><Relationships xmlns="http://schemas.openxmlformats.org/package/2006/relationships"><Relationship Type="http://schemas.openxmlformats.org/officeDocument/2006/relationships/slide" Target="/ppt/slides/slide20.xml" Id="R2abe342281254605" /><Relationship Type="http://schemas.openxmlformats.org/officeDocument/2006/relationships/notesMaster" Target="/ppt/notesMasters/notesMaster1.xml" Id="R5730602be6c94b94" /></Relationships>
</file>

<file path=ppt/notesSlides/_rels/notesSlide17.xml.rels>&#65279;<?xml version="1.0" encoding="utf-8"?><Relationships xmlns="http://schemas.openxmlformats.org/package/2006/relationships"><Relationship Type="http://schemas.openxmlformats.org/officeDocument/2006/relationships/slide" Target="/ppt/slides/slide21.xml" Id="Rf6794ed200ea4fed" /><Relationship Type="http://schemas.openxmlformats.org/officeDocument/2006/relationships/notesMaster" Target="/ppt/notesMasters/notesMaster1.xml" Id="R82e828ae81ab4d41" /></Relationships>
</file>

<file path=ppt/notesSlides/_rels/notesSlide18.xml.rels>&#65279;<?xml version="1.0" encoding="utf-8"?><Relationships xmlns="http://schemas.openxmlformats.org/package/2006/relationships"><Relationship Type="http://schemas.openxmlformats.org/officeDocument/2006/relationships/slide" Target="/ppt/slides/slide22.xml" Id="R1369f17fc9cb41a8" /><Relationship Type="http://schemas.openxmlformats.org/officeDocument/2006/relationships/notesMaster" Target="/ppt/notesMasters/notesMaster1.xml" Id="R21e81765f93c4109" /></Relationships>
</file>

<file path=ppt/notesSlides/_rels/notesSlide19.xml.rels>&#65279;<?xml version="1.0" encoding="utf-8"?><Relationships xmlns="http://schemas.openxmlformats.org/package/2006/relationships"><Relationship Type="http://schemas.openxmlformats.org/officeDocument/2006/relationships/slide" Target="/ppt/slides/slide23.xml" Id="R2e4cf9050d924c78" /><Relationship Type="http://schemas.openxmlformats.org/officeDocument/2006/relationships/notesMaster" Target="/ppt/notesMasters/notesMaster1.xml" Id="Rbc9ee335bb524dc3" /></Relationships>
</file>

<file path=ppt/notesSlides/_rels/notesSlide2.xml.rels>&#65279;<?xml version="1.0" encoding="utf-8"?><Relationships xmlns="http://schemas.openxmlformats.org/package/2006/relationships"><Relationship Type="http://schemas.openxmlformats.org/officeDocument/2006/relationships/slide" Target="/ppt/slides/slide2.xml" Id="Ra7dfd00bac344a8e" /><Relationship Type="http://schemas.openxmlformats.org/officeDocument/2006/relationships/notesMaster" Target="/ppt/notesMasters/notesMaster1.xml" Id="Rd598985704094d92" /></Relationships>
</file>

<file path=ppt/notesSlides/_rels/notesSlide20.xml.rels>&#65279;<?xml version="1.0" encoding="utf-8"?><Relationships xmlns="http://schemas.openxmlformats.org/package/2006/relationships"><Relationship Type="http://schemas.openxmlformats.org/officeDocument/2006/relationships/slide" Target="/ppt/slides/slide24.xml" Id="R523abed2674c41a8" /><Relationship Type="http://schemas.openxmlformats.org/officeDocument/2006/relationships/notesMaster" Target="/ppt/notesMasters/notesMaster1.xml" Id="Rd1753db4f63646ab" /></Relationships>
</file>

<file path=ppt/notesSlides/_rels/notesSlide21.xml.rels>&#65279;<?xml version="1.0" encoding="utf-8"?><Relationships xmlns="http://schemas.openxmlformats.org/package/2006/relationships"><Relationship Type="http://schemas.openxmlformats.org/officeDocument/2006/relationships/slide" Target="/ppt/slides/slide25.xml" Id="R678a4600c8c444b4" /><Relationship Type="http://schemas.openxmlformats.org/officeDocument/2006/relationships/notesMaster" Target="/ppt/notesMasters/notesMaster1.xml" Id="R0fb4326d1efd4e2e" /></Relationships>
</file>

<file path=ppt/notesSlides/_rels/notesSlide22.xml.rels>&#65279;<?xml version="1.0" encoding="utf-8"?><Relationships xmlns="http://schemas.openxmlformats.org/package/2006/relationships"><Relationship Type="http://schemas.openxmlformats.org/officeDocument/2006/relationships/slide" Target="/ppt/slides/slide26.xml" Id="R1b38669c2dee4b58" /><Relationship Type="http://schemas.openxmlformats.org/officeDocument/2006/relationships/notesMaster" Target="/ppt/notesMasters/notesMaster1.xml" Id="R1266707668084471" /></Relationships>
</file>

<file path=ppt/notesSlides/_rels/notesSlide23.xml.rels>&#65279;<?xml version="1.0" encoding="utf-8"?><Relationships xmlns="http://schemas.openxmlformats.org/package/2006/relationships"><Relationship Type="http://schemas.openxmlformats.org/officeDocument/2006/relationships/slide" Target="/ppt/slides/slide27.xml" Id="Rb8acbc045272460f" /><Relationship Type="http://schemas.openxmlformats.org/officeDocument/2006/relationships/notesMaster" Target="/ppt/notesMasters/notesMaster1.xml" Id="R39bd695e6dbc4c57" /></Relationships>
</file>

<file path=ppt/notesSlides/_rels/notesSlide24.xml.rels>&#65279;<?xml version="1.0" encoding="utf-8"?><Relationships xmlns="http://schemas.openxmlformats.org/package/2006/relationships"><Relationship Type="http://schemas.openxmlformats.org/officeDocument/2006/relationships/slide" Target="/ppt/slides/slide33.xml" Id="R035ffe66e0374e62" /><Relationship Type="http://schemas.openxmlformats.org/officeDocument/2006/relationships/notesMaster" Target="/ppt/notesMasters/notesMaster1.xml" Id="R645c980ef6a840c0" /></Relationships>
</file>

<file path=ppt/notesSlides/_rels/notesSlide25.xml.rels>&#65279;<?xml version="1.0" encoding="utf-8"?><Relationships xmlns="http://schemas.openxmlformats.org/package/2006/relationships"><Relationship Type="http://schemas.openxmlformats.org/officeDocument/2006/relationships/slide" Target="/ppt/slides/slide34.xml" Id="Re917920a5317466f" /><Relationship Type="http://schemas.openxmlformats.org/officeDocument/2006/relationships/notesMaster" Target="/ppt/notesMasters/notesMaster1.xml" Id="Rcdca50b2ffc94cb5" /></Relationships>
</file>

<file path=ppt/notesSlides/_rels/notesSlide26.xml.rels>&#65279;<?xml version="1.0" encoding="utf-8"?><Relationships xmlns="http://schemas.openxmlformats.org/package/2006/relationships"><Relationship Type="http://schemas.openxmlformats.org/officeDocument/2006/relationships/slide" Target="/ppt/slides/slide35.xml" Id="Rd8e7eb98f5ad4fc5" /><Relationship Type="http://schemas.openxmlformats.org/officeDocument/2006/relationships/notesMaster" Target="/ppt/notesMasters/notesMaster1.xml" Id="Re875b566064144df" /></Relationships>
</file>

<file path=ppt/notesSlides/_rels/notesSlide27.xml.rels>&#65279;<?xml version="1.0" encoding="utf-8"?><Relationships xmlns="http://schemas.openxmlformats.org/package/2006/relationships"><Relationship Type="http://schemas.openxmlformats.org/officeDocument/2006/relationships/slide" Target="/ppt/slides/slide36.xml" Id="Rfe53a5d135d2411c" /><Relationship Type="http://schemas.openxmlformats.org/officeDocument/2006/relationships/notesMaster" Target="/ppt/notesMasters/notesMaster1.xml" Id="Ra1d8bc85cae347b5" /></Relationships>
</file>

<file path=ppt/notesSlides/_rels/notesSlide3.xml.rels>&#65279;<?xml version="1.0" encoding="utf-8"?><Relationships xmlns="http://schemas.openxmlformats.org/package/2006/relationships"><Relationship Type="http://schemas.openxmlformats.org/officeDocument/2006/relationships/slide" Target="/ppt/slides/slide3.xml" Id="R3b2332a107444574" /><Relationship Type="http://schemas.openxmlformats.org/officeDocument/2006/relationships/notesMaster" Target="/ppt/notesMasters/notesMaster1.xml" Id="R9594d739e4b04677" /></Relationships>
</file>

<file path=ppt/notesSlides/_rels/notesSlide4.xml.rels>&#65279;<?xml version="1.0" encoding="utf-8"?><Relationships xmlns="http://schemas.openxmlformats.org/package/2006/relationships"><Relationship Type="http://schemas.openxmlformats.org/officeDocument/2006/relationships/slide" Target="/ppt/slides/slide4.xml" Id="R150670cc00f74215" /><Relationship Type="http://schemas.openxmlformats.org/officeDocument/2006/relationships/notesMaster" Target="/ppt/notesMasters/notesMaster1.xml" Id="R9502de9971dd4d4c" /></Relationships>
</file>

<file path=ppt/notesSlides/_rels/notesSlide5.xml.rels>&#65279;<?xml version="1.0" encoding="utf-8"?><Relationships xmlns="http://schemas.openxmlformats.org/package/2006/relationships"><Relationship Type="http://schemas.openxmlformats.org/officeDocument/2006/relationships/slide" Target="/ppt/slides/slide5.xml" Id="R2adae71078784986" /><Relationship Type="http://schemas.openxmlformats.org/officeDocument/2006/relationships/notesMaster" Target="/ppt/notesMasters/notesMaster1.xml" Id="R450912a9031447a1" /></Relationships>
</file>

<file path=ppt/notesSlides/_rels/notesSlide6.xml.rels>&#65279;<?xml version="1.0" encoding="utf-8"?><Relationships xmlns="http://schemas.openxmlformats.org/package/2006/relationships"><Relationship Type="http://schemas.openxmlformats.org/officeDocument/2006/relationships/slide" Target="/ppt/slides/slide6.xml" Id="R66bae8f5279a4ca8" /><Relationship Type="http://schemas.openxmlformats.org/officeDocument/2006/relationships/notesMaster" Target="/ppt/notesMasters/notesMaster1.xml" Id="R9fefb8328efc4e78" /></Relationships>
</file>

<file path=ppt/notesSlides/_rels/notesSlide7.xml.rels>&#65279;<?xml version="1.0" encoding="utf-8"?><Relationships xmlns="http://schemas.openxmlformats.org/package/2006/relationships"><Relationship Type="http://schemas.openxmlformats.org/officeDocument/2006/relationships/slide" Target="/ppt/slides/slide7.xml" Id="R56cc60fc60384599" /><Relationship Type="http://schemas.openxmlformats.org/officeDocument/2006/relationships/notesMaster" Target="/ppt/notesMasters/notesMaster1.xml" Id="R389a54cc1a2341ee" /></Relationships>
</file>

<file path=ppt/notesSlides/_rels/notesSlide8.xml.rels>&#65279;<?xml version="1.0" encoding="utf-8"?><Relationships xmlns="http://schemas.openxmlformats.org/package/2006/relationships"><Relationship Type="http://schemas.openxmlformats.org/officeDocument/2006/relationships/slide" Target="/ppt/slides/slide8.xml" Id="R5b4367fc0f2b444b" /><Relationship Type="http://schemas.openxmlformats.org/officeDocument/2006/relationships/notesMaster" Target="/ppt/notesMasters/notesMaster1.xml" Id="R167efd8ea68a4847" /></Relationships>
</file>

<file path=ppt/notesSlides/_rels/notesSlide9.xml.rels>&#65279;<?xml version="1.0" encoding="utf-8"?><Relationships xmlns="http://schemas.openxmlformats.org/package/2006/relationships"><Relationship Type="http://schemas.openxmlformats.org/officeDocument/2006/relationships/slide" Target="/ppt/slides/slide9.xml" Id="R1646347251d34dd3" /><Relationship Type="http://schemas.openxmlformats.org/officeDocument/2006/relationships/notesMaster" Target="/ppt/notesMasters/notesMaster1.xml" Id="R671016023971475c" /></Relationships>
</file>

<file path=ppt/notesSlides/notesSlide1.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41355920-085F-E78C-4CD3-51E2E0920A0C}"/>
            </a:ext>
          </a:extLst>
        </p:cNvPr>
        <p:cNvGrpSpPr/>
        <p:nvPr/>
      </p:nvGrpSpPr>
      <p:grpSpPr>
        <a:xfrm>
          <a:off x="0" y="0"/>
          <a:ext cx="0" cy="0"/>
          <a:chOff x="0" y="0"/>
          <a:chExt cx="0" cy="0"/>
        </a:xfrm>
      </p:grpSpPr>
      <p:sp>
        <p:nvSpPr>
          <p:cNvPr id="251" name="Google Shape;251;g1f87997393_0_835:notes">
            <a:extLst>
              <a:ext uri="{FF2B5EF4-FFF2-40B4-BE49-F238E27FC236}">
                <a16:creationId xmlns:a16="http://schemas.microsoft.com/office/drawing/2014/main" id="{7AD65749-8683-939A-B95C-6C93760857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a:extLst>
              <a:ext uri="{FF2B5EF4-FFF2-40B4-BE49-F238E27FC236}">
                <a16:creationId xmlns:a16="http://schemas.microsoft.com/office/drawing/2014/main" id="{089948E1-112E-0AE9-3749-AEB6CA62CE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65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2380314C-A40F-DD17-09EF-96023EDFE956}"/>
            </a:ext>
          </a:extLst>
        </p:cNvPr>
        <p:cNvGrpSpPr/>
        <p:nvPr/>
      </p:nvGrpSpPr>
      <p:grpSpPr>
        <a:xfrm>
          <a:off x="0" y="0"/>
          <a:ext cx="0" cy="0"/>
          <a:chOff x="0" y="0"/>
          <a:chExt cx="0" cy="0"/>
        </a:xfrm>
      </p:grpSpPr>
      <p:sp>
        <p:nvSpPr>
          <p:cNvPr id="245" name="Google Shape;245;g1f87997393_0_821:notes">
            <a:extLst>
              <a:ext uri="{FF2B5EF4-FFF2-40B4-BE49-F238E27FC236}">
                <a16:creationId xmlns:a16="http://schemas.microsoft.com/office/drawing/2014/main" id="{CA858402-8F81-5C40-FE01-13EFC66C40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a:extLst>
              <a:ext uri="{FF2B5EF4-FFF2-40B4-BE49-F238E27FC236}">
                <a16:creationId xmlns:a16="http://schemas.microsoft.com/office/drawing/2014/main" id="{DC7DA00E-273F-F5B7-349D-4907AB7308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977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730696E5-5D60-73E0-D8C9-B6FDE4C90D0A}"/>
            </a:ext>
          </a:extLst>
        </p:cNvPr>
        <p:cNvGrpSpPr/>
        <p:nvPr/>
      </p:nvGrpSpPr>
      <p:grpSpPr>
        <a:xfrm>
          <a:off x="0" y="0"/>
          <a:ext cx="0" cy="0"/>
          <a:chOff x="0" y="0"/>
          <a:chExt cx="0" cy="0"/>
        </a:xfrm>
      </p:grpSpPr>
      <p:sp>
        <p:nvSpPr>
          <p:cNvPr id="245" name="Google Shape;245;g1f87997393_0_821:notes">
            <a:extLst>
              <a:ext uri="{FF2B5EF4-FFF2-40B4-BE49-F238E27FC236}">
                <a16:creationId xmlns:a16="http://schemas.microsoft.com/office/drawing/2014/main" id="{EC7E9C22-D167-FCD2-D755-E9C777F690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a:extLst>
              <a:ext uri="{FF2B5EF4-FFF2-40B4-BE49-F238E27FC236}">
                <a16:creationId xmlns:a16="http://schemas.microsoft.com/office/drawing/2014/main" id="{0A14B33B-79BD-7908-8C7C-473C745279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354387"/>
      </p:ext>
    </p:extLst>
  </p:cSld>
  <p:clrMapOvr>
    <a:masterClrMapping/>
  </p:clrMapOvr>
</p:notes>
</file>

<file path=ppt/notesSlides/notesSlide2.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3D51CF16-339B-BB30-D305-596F85CF5A8B}"/>
            </a:ext>
          </a:extLst>
        </p:cNvPr>
        <p:cNvGrpSpPr/>
        <p:nvPr/>
      </p:nvGrpSpPr>
      <p:grpSpPr>
        <a:xfrm>
          <a:off x="0" y="0"/>
          <a:ext cx="0" cy="0"/>
          <a:chOff x="0" y="0"/>
          <a:chExt cx="0" cy="0"/>
        </a:xfrm>
      </p:grpSpPr>
      <p:sp>
        <p:nvSpPr>
          <p:cNvPr id="245" name="Google Shape;245;g1f87997393_0_821:notes">
            <a:extLst>
              <a:ext uri="{FF2B5EF4-FFF2-40B4-BE49-F238E27FC236}">
                <a16:creationId xmlns:a16="http://schemas.microsoft.com/office/drawing/2014/main" id="{FFC83779-9E0E-49D1-E6D7-BF0A4EBDC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a:extLst>
              <a:ext uri="{FF2B5EF4-FFF2-40B4-BE49-F238E27FC236}">
                <a16:creationId xmlns:a16="http://schemas.microsoft.com/office/drawing/2014/main" id="{2B7D97F8-9E33-7888-0720-8D2A442C2E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164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18F4E075-B68A-7A4D-01BE-F9454E0CAAFC}"/>
            </a:ext>
          </a:extLst>
        </p:cNvPr>
        <p:cNvGrpSpPr/>
        <p:nvPr/>
      </p:nvGrpSpPr>
      <p:grpSpPr>
        <a:xfrm>
          <a:off x="0" y="0"/>
          <a:ext cx="0" cy="0"/>
          <a:chOff x="0" y="0"/>
          <a:chExt cx="0" cy="0"/>
        </a:xfrm>
      </p:grpSpPr>
      <p:sp>
        <p:nvSpPr>
          <p:cNvPr id="245" name="Google Shape;245;g1f87997393_0_821:notes">
            <a:extLst>
              <a:ext uri="{FF2B5EF4-FFF2-40B4-BE49-F238E27FC236}">
                <a16:creationId xmlns:a16="http://schemas.microsoft.com/office/drawing/2014/main" id="{C470CFBB-FAE5-86AF-0646-6F6E6CB10B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a:extLst>
              <a:ext uri="{FF2B5EF4-FFF2-40B4-BE49-F238E27FC236}">
                <a16:creationId xmlns:a16="http://schemas.microsoft.com/office/drawing/2014/main" id="{C33A72FF-B55D-E2E2-E8E8-A883F1F4BD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6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F3512649-0380-A975-BCB0-2593F1B98EE9}"/>
            </a:ext>
          </a:extLst>
        </p:cNvPr>
        <p:cNvGrpSpPr/>
        <p:nvPr/>
      </p:nvGrpSpPr>
      <p:grpSpPr>
        <a:xfrm>
          <a:off x="0" y="0"/>
          <a:ext cx="0" cy="0"/>
          <a:chOff x="0" y="0"/>
          <a:chExt cx="0" cy="0"/>
        </a:xfrm>
      </p:grpSpPr>
      <p:sp>
        <p:nvSpPr>
          <p:cNvPr id="245" name="Google Shape;245;g1f87997393_0_821:notes">
            <a:extLst>
              <a:ext uri="{FF2B5EF4-FFF2-40B4-BE49-F238E27FC236}">
                <a16:creationId xmlns:a16="http://schemas.microsoft.com/office/drawing/2014/main" id="{2CF4AACB-5858-F2EE-771C-94C8B9767E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a:extLst>
              <a:ext uri="{FF2B5EF4-FFF2-40B4-BE49-F238E27FC236}">
                <a16:creationId xmlns:a16="http://schemas.microsoft.com/office/drawing/2014/main" id="{0CA8F0E1-253C-9400-6722-456A26CAE2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071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3B96F855-0743-6952-7CF7-06A463F15C51}"/>
            </a:ext>
          </a:extLst>
        </p:cNvPr>
        <p:cNvGrpSpPr/>
        <p:nvPr/>
      </p:nvGrpSpPr>
      <p:grpSpPr>
        <a:xfrm>
          <a:off x="0" y="0"/>
          <a:ext cx="0" cy="0"/>
          <a:chOff x="0" y="0"/>
          <a:chExt cx="0" cy="0"/>
        </a:xfrm>
      </p:grpSpPr>
      <p:sp>
        <p:nvSpPr>
          <p:cNvPr id="245" name="Google Shape;245;g1f87997393_0_821:notes">
            <a:extLst>
              <a:ext uri="{FF2B5EF4-FFF2-40B4-BE49-F238E27FC236}">
                <a16:creationId xmlns:a16="http://schemas.microsoft.com/office/drawing/2014/main" id="{C4CE27CB-F04D-37C6-18F5-DE26A3A95F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a:extLst>
              <a:ext uri="{FF2B5EF4-FFF2-40B4-BE49-F238E27FC236}">
                <a16:creationId xmlns:a16="http://schemas.microsoft.com/office/drawing/2014/main" id="{48B76314-5189-6908-1BFF-F505F0208C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5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0BEFA884-6A3A-B117-47F3-A347DC34CF5C}"/>
            </a:ext>
          </a:extLst>
        </p:cNvPr>
        <p:cNvGrpSpPr/>
        <p:nvPr/>
      </p:nvGrpSpPr>
      <p:grpSpPr>
        <a:xfrm>
          <a:off x="0" y="0"/>
          <a:ext cx="0" cy="0"/>
          <a:chOff x="0" y="0"/>
          <a:chExt cx="0" cy="0"/>
        </a:xfrm>
      </p:grpSpPr>
      <p:sp>
        <p:nvSpPr>
          <p:cNvPr id="279" name="Google Shape;279;p4:notes">
            <a:extLst>
              <a:ext uri="{FF2B5EF4-FFF2-40B4-BE49-F238E27FC236}">
                <a16:creationId xmlns:a16="http://schemas.microsoft.com/office/drawing/2014/main" id="{668EB773-D40D-00DE-B704-05F8007269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notes">
            <a:extLst>
              <a:ext uri="{FF2B5EF4-FFF2-40B4-BE49-F238E27FC236}">
                <a16:creationId xmlns:a16="http://schemas.microsoft.com/office/drawing/2014/main" id="{72066A48-90A2-936C-AFC6-54D3F145E7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724248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CC87DB81-902E-4A8E-2069-BDF034E185CE}"/>
            </a:ext>
          </a:extLst>
        </p:cNvPr>
        <p:cNvGrpSpPr/>
        <p:nvPr/>
      </p:nvGrpSpPr>
      <p:grpSpPr>
        <a:xfrm>
          <a:off x="0" y="0"/>
          <a:ext cx="0" cy="0"/>
          <a:chOff x="0" y="0"/>
          <a:chExt cx="0" cy="0"/>
        </a:xfrm>
      </p:grpSpPr>
      <p:sp>
        <p:nvSpPr>
          <p:cNvPr id="279" name="Google Shape;279;p4:notes">
            <a:extLst>
              <a:ext uri="{FF2B5EF4-FFF2-40B4-BE49-F238E27FC236}">
                <a16:creationId xmlns:a16="http://schemas.microsoft.com/office/drawing/2014/main" id="{A2F08E99-FBBC-2A0C-EF66-D63FCF3988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notes">
            <a:extLst>
              <a:ext uri="{FF2B5EF4-FFF2-40B4-BE49-F238E27FC236}">
                <a16:creationId xmlns:a16="http://schemas.microsoft.com/office/drawing/2014/main" id="{AA75E954-4604-2F1A-7553-485EE91CBC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84760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B442723C-B59C-82B2-C92F-3EAB5E691936}"/>
            </a:ext>
          </a:extLst>
        </p:cNvPr>
        <p:cNvGrpSpPr/>
        <p:nvPr/>
      </p:nvGrpSpPr>
      <p:grpSpPr>
        <a:xfrm>
          <a:off x="0" y="0"/>
          <a:ext cx="0" cy="0"/>
          <a:chOff x="0" y="0"/>
          <a:chExt cx="0" cy="0"/>
        </a:xfrm>
      </p:grpSpPr>
      <p:sp>
        <p:nvSpPr>
          <p:cNvPr id="279" name="Google Shape;279;p4:notes">
            <a:extLst>
              <a:ext uri="{FF2B5EF4-FFF2-40B4-BE49-F238E27FC236}">
                <a16:creationId xmlns:a16="http://schemas.microsoft.com/office/drawing/2014/main" id="{0AD5A7AB-FB61-50D8-4DAD-6A214E3E1D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notes">
            <a:extLst>
              <a:ext uri="{FF2B5EF4-FFF2-40B4-BE49-F238E27FC236}">
                <a16:creationId xmlns:a16="http://schemas.microsoft.com/office/drawing/2014/main" id="{37A200B2-2C3B-D84E-0C90-279AB6EB10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97594978"/>
      </p:ext>
    </p:extLst>
  </p:cSld>
  <p:clrMapOvr>
    <a:masterClrMapping/>
  </p:clrMapOvr>
</p:notes>
</file>

<file path=ppt/notesSlides/notesSlide3.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4.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5.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6.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7.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8.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9FC60399-86C0-A35B-ED0E-C7165A2B0CE7}"/>
            </a:ext>
          </a:extLst>
        </p:cNvPr>
        <p:cNvGrpSpPr/>
        <p:nvPr/>
      </p:nvGrpSpPr>
      <p:grpSpPr>
        <a:xfrm>
          <a:off x="0" y="0"/>
          <a:ext cx="0" cy="0"/>
          <a:chOff x="0" y="0"/>
          <a:chExt cx="0" cy="0"/>
        </a:xfrm>
      </p:grpSpPr>
      <p:sp>
        <p:nvSpPr>
          <p:cNvPr id="245" name="Google Shape;245;g1f87997393_0_821:notes">
            <a:extLst>
              <a:ext uri="{FF2B5EF4-FFF2-40B4-BE49-F238E27FC236}">
                <a16:creationId xmlns:a16="http://schemas.microsoft.com/office/drawing/2014/main" id="{92E74CFF-EA23-B3C6-DA88-35B3390FB8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a:extLst>
              <a:ext uri="{FF2B5EF4-FFF2-40B4-BE49-F238E27FC236}">
                <a16:creationId xmlns:a16="http://schemas.microsoft.com/office/drawing/2014/main" id="{C4A2F4A4-9874-12C7-B84C-C048CBCA5A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874193"/>
      </p:ext>
    </p:extLst>
  </p:cSld>
  <p:clrMapOvr>
    <a:masterClrMapping/>
  </p:clrMapOvr>
</p:notes>
</file>

<file path=ppt/slideLayouts/_rels/slideLayout17.xml.rels>&#65279;<?xml version="1.0" encoding="utf-8"?><Relationships xmlns="http://schemas.openxmlformats.org/package/2006/relationships"><Relationship Type="http://schemas.openxmlformats.org/officeDocument/2006/relationships/slideMaster" Target="/ppt/slideMasters/slideMaster2.xml" Id="Ra879473efc92497f" /></Relationships>
</file>

<file path=ppt/slideLayouts/_rels/slideLayout18.xml.rels>&#65279;<?xml version="1.0" encoding="utf-8"?><Relationships xmlns="http://schemas.openxmlformats.org/package/2006/relationships"><Relationship Type="http://schemas.openxmlformats.org/officeDocument/2006/relationships/slideMaster" Target="/ppt/slideMasters/slideMaster2.xml" Id="R13e3362d5e134142" /></Relationships>
</file>

<file path=ppt/slideLayouts/_rels/slideLayout19.xml.rels>&#65279;<?xml version="1.0" encoding="utf-8"?><Relationships xmlns="http://schemas.openxmlformats.org/package/2006/relationships"><Relationship Type="http://schemas.openxmlformats.org/officeDocument/2006/relationships/slideMaster" Target="/ppt/slideMasters/slideMaster2.xml" Id="Rafde87c4bd824edc"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4fd59e3acd1e477e" /></Relationships>
</file>

<file path=ppt/slideLayouts/_rels/slideLayout22.xml.rels>&#65279;<?xml version="1.0" encoding="utf-8"?><Relationships xmlns="http://schemas.openxmlformats.org/package/2006/relationships"><Relationship Type="http://schemas.openxmlformats.org/officeDocument/2006/relationships/slideMaster" Target="/ppt/slideMasters/slideMaster2.xml" Id="R5c8f5efc7c184654" /></Relationships>
</file>

<file path=ppt/slideLayouts/_rels/slideLayout24.xml.rels>&#65279;<?xml version="1.0" encoding="utf-8"?><Relationships xmlns="http://schemas.openxmlformats.org/package/2006/relationships"><Relationship Type="http://schemas.openxmlformats.org/officeDocument/2006/relationships/slideMaster" Target="/ppt/slideMasters/slideMaster2.xml" Id="R050687fd748d45db" /></Relationships>
</file>

<file path=ppt/slideLayouts/_rels/slideLayout29.xml.rels>&#65279;<?xml version="1.0" encoding="utf-8"?><Relationships xmlns="http://schemas.openxmlformats.org/package/2006/relationships"><Relationship Type="http://schemas.openxmlformats.org/officeDocument/2006/relationships/slideMaster" Target="/ppt/slideMasters/slideMaster2.xml" Id="Rdf47ede9a70b4d83" /><Relationship Type="http://schemas.openxmlformats.org/officeDocument/2006/relationships/image" Target="/ppt/media/image6.png" Id="R00860d2b6b154878"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9e935d4ab65b4346" /></Relationships>
</file>

<file path=ppt/slideLayouts/_rels/slideLayout30.xml.rels>&#65279;<?xml version="1.0" encoding="utf-8"?><Relationships xmlns="http://schemas.openxmlformats.org/package/2006/relationships"><Relationship Type="http://schemas.openxmlformats.org/officeDocument/2006/relationships/slideMaster" Target="/ppt/slideMasters/slideMaster2.xml" Id="Rc4a3ada6a66c4ba5" /></Relationships>
</file>

<file path=ppt/slideLayouts/_rels/slideLayout31.xml.rels>&#65279;<?xml version="1.0" encoding="utf-8"?><Relationships xmlns="http://schemas.openxmlformats.org/package/2006/relationships"><Relationship Type="http://schemas.openxmlformats.org/officeDocument/2006/relationships/slideMaster" Target="/ppt/slideMasters/slideMaster3.xml" Id="Rd3b2b32e940244a0" /></Relationships>
</file>

<file path=ppt/slideLayouts/_rels/slideLayout32.xml.rels>&#65279;<?xml version="1.0" encoding="utf-8"?><Relationships xmlns="http://schemas.openxmlformats.org/package/2006/relationships"><Relationship Type="http://schemas.openxmlformats.org/officeDocument/2006/relationships/slideMaster" Target="/ppt/slideMasters/slideMaster3.xml" Id="R02ac26a1a20b47d1" /></Relationships>
</file>

<file path=ppt/slideLayouts/_rels/slideLayout45.xml.rels>&#65279;<?xml version="1.0" encoding="utf-8"?><Relationships xmlns="http://schemas.openxmlformats.org/package/2006/relationships"><Relationship Type="http://schemas.openxmlformats.org/officeDocument/2006/relationships/slideMaster" Target="/ppt/slideMasters/slideMaster4.xml" Id="Rb34cc89207e34ed1" /></Relationships>
</file>

<file path=ppt/slideLayouts/_rels/slideLayout47.xml.rels>&#65279;<?xml version="1.0" encoding="utf-8"?><Relationships xmlns="http://schemas.openxmlformats.org/package/2006/relationships"><Relationship Type="http://schemas.openxmlformats.org/officeDocument/2006/relationships/slideMaster" Target="/ppt/slideMasters/slideMaster4.xml" Id="Rb7cf5f889ab948b3"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c1c25d9b8add474b"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27df30ad2a0945cd"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dcc2fb87b98c43d6" /></Relationships>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OC">
    <p:spTree>
      <p:nvGrpSpPr>
        <p:cNvPr id="1" name=""/>
        <p:cNvGrpSpPr/>
        <p:nvPr/>
      </p:nvGrpSpPr>
      <p:grpSpPr>
        <a:xfrm>
          <a:off x="0" y="0"/>
          <a:ext cx="0" cy="0"/>
          <a:chOff x="0" y="0"/>
          <a:chExt cx="0" cy="0"/>
        </a:xfrm>
      </p:grpSpPr>
      <p:grpSp>
        <p:nvGrpSpPr>
          <p:cNvPr id="2" name="Google Shape;18;p3">
            <a:extLst>
              <a:ext uri="{A4FEC9C3-88EC-455B-BF87-765E3E521F23}">
                <a16:creationId xmlns:a16="http://schemas.microsoft.com/office/drawing/2010/main" id="{41102521-0831-443A-8062-E547E9D4D0FC}"/>
              </a:ext>
            </a:extLst>
          </p:cNvPr>
          <p:cNvGrpSpPr/>
          <p:nvPr/>
        </p:nvGrpSpPr>
        <p:grpSpPr>
          <a:xfrm rot="0">
            <a:off x="4406400" y="0"/>
            <a:ext cx="4737599" cy="5143065"/>
            <a:chOff x="4406400" y="0"/>
            <a:chExt cx="4737599" cy="5143065"/>
          </a:xfrm>
        </p:grpSpPr>
        <p:sp>
          <p:nvSpPr>
            <p:cNvPr id="3" name="Google Shape;19;p3">
              <a:extLst>
                <a:ext uri="{4BB49248-8B51-430D-A620-CC4DFD7516D7}">
                  <a16:creationId xmlns:a16="http://schemas.microsoft.com/office/drawing/2010/main" id="{5A57955B-CA89-4364-8183-BA76B10E263D}"/>
                </a:ext>
              </a:extLst>
            </p:cNvPr>
            <p:cNvSpPr/>
            <p:nvPr/>
          </p:nvSpPr>
          <p:spPr>
            <a:xfrm rot="5400000">
              <a:off x="4408200" y="-1800"/>
              <a:ext cx="4734000" cy="4737599"/>
            </a:xfrm>
            <a:prstGeom prst="diagStripe">
              <a:avLst>
                <a:gd fmla="val 49469" name="adj"/>
              </a:avLst>
            </a:prstGeom>
            <a:solidFill>
              <a:schemeClr val="lt1">
                <a:alpha val="3136"/>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4" name="Google Shape;20;p3">
              <a:extLst>
                <a:ext uri="{93ABC0DA-087B-467A-92C4-E98691A35F22}">
                  <a16:creationId xmlns:a16="http://schemas.microsoft.com/office/drawing/2010/main" id="{8C4485F6-8964-478A-9478-EFB2BC3CD680}"/>
                </a:ext>
              </a:extLst>
            </p:cNvPr>
            <p:cNvSpPr/>
            <p:nvPr/>
          </p:nvSpPr>
          <p:spPr>
            <a:xfrm rot="5400000">
              <a:off x="4841125" y="5700"/>
              <a:ext cx="4298100" cy="4286700"/>
            </a:xfrm>
            <a:prstGeom prst="diagStripe">
              <a:avLst>
                <a:gd fmla="val 0" name="adj"/>
              </a:avLst>
            </a:prstGeom>
            <a:solidFill>
              <a:schemeClr val="lt1">
                <a:alpha val="3136"/>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5" name="Google Shape;21;p3">
              <a:extLst>
                <a:ext uri="{4F766D50-176C-4945-9498-F919A36820BE}">
                  <a16:creationId xmlns:a16="http://schemas.microsoft.com/office/drawing/2010/main" id="{93B6985D-D470-4CCF-B78B-C52BC9B2B197}"/>
                </a:ext>
              </a:extLst>
            </p:cNvPr>
            <p:cNvSpPr/>
            <p:nvPr/>
          </p:nvSpPr>
          <p:spPr>
            <a:xfrm rot="-5400000">
              <a:off x="5618398" y="1236468"/>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6" name="Google Shape;22;p3">
              <a:extLst>
                <a:ext uri="{C5510917-5F65-4F5F-8C8B-CA61E6BC9C30}">
                  <a16:creationId xmlns:a16="http://schemas.microsoft.com/office/drawing/2010/main" id="{C4E9C8C0-ADCE-471E-8FA4-A71AC22F3391}"/>
                </a:ext>
              </a:extLst>
            </p:cNvPr>
            <p:cNvSpPr/>
            <p:nvPr/>
          </p:nvSpPr>
          <p:spPr>
            <a:xfrm flipH="true" rot="0">
              <a:off x="5849856" y="1443956"/>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7" name="Google Shape;23;p3">
              <a:extLst>
                <a:ext uri="{A5C5C58E-8921-44E9-9EC7-B4172128BF3A}">
                  <a16:creationId xmlns:a16="http://schemas.microsoft.com/office/drawing/2010/main" id="{4B0ABE70-B612-4198-8E12-196D2FD2662A}"/>
                </a:ext>
              </a:extLst>
            </p:cNvPr>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8" name="Google Shape;24;p3">
              <a:extLst>
                <a:ext uri="{FCF38356-5BE4-4E93-B824-62A13C527AE6}">
                  <a16:creationId xmlns:a16="http://schemas.microsoft.com/office/drawing/2010/main" id="{EC64C86B-A758-400D-AE0E-10C6C4BC3DEC}"/>
                </a:ext>
              </a:extLst>
            </p:cNvPr>
            <p:cNvSpPr/>
            <p:nvPr/>
          </p:nvSpPr>
          <p:spPr>
            <a:xfrm flipH="true" rot="0">
              <a:off x="6222114" y="2676953"/>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9" name="Google Shape;25;p3">
              <a:extLst>
                <a:ext uri="{D3801266-2647-4872-96FE-639D829392FA}">
                  <a16:creationId xmlns:a16="http://schemas.microsoft.com/office/drawing/2010/main" id="{4BC4DF7D-60AE-4104-A6B3-4622E0ACF859}"/>
                </a:ext>
              </a:extLst>
            </p:cNvPr>
            <p:cNvSpPr/>
            <p:nvPr/>
          </p:nvSpPr>
          <p:spPr>
            <a:xfrm rot="-5400000">
              <a:off x="6675340" y="1862018"/>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0" name="Google Shape;26;p3">
              <a:extLst>
                <a:ext uri="{5983BBCF-A8FE-4399-98E4-F97E842EECCB}">
                  <a16:creationId xmlns:a16="http://schemas.microsoft.com/office/drawing/2010/main" id="{702909CC-1DF0-4358-A6CD-054EEDBC02E8}"/>
                </a:ext>
              </a:extLst>
            </p:cNvPr>
            <p:cNvSpPr/>
            <p:nvPr/>
          </p:nvSpPr>
          <p:spPr>
            <a:xfrm flipH="true" rot="0">
              <a:off x="6908099" y="2069505"/>
              <a:ext cx="808800" cy="808800"/>
            </a:xfrm>
            <a:prstGeom prst="diagStripe">
              <a:avLst>
                <a:gd fmla="val 50000" name="adj"/>
              </a:avLst>
            </a:prstGeom>
            <a:solidFill>
              <a:srgbClr val="82c7a5"/>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1" name="Google Shape;27;p3">
              <a:extLst>
                <a:ext uri="{F2B964CA-810F-4F53-BC19-378DFEB023AE}">
                  <a16:creationId xmlns:a16="http://schemas.microsoft.com/office/drawing/2010/main" id="{A1147270-667E-45A9-9DA2-C4E83CA9EF4B}"/>
                </a:ext>
              </a:extLst>
            </p:cNvPr>
            <p:cNvSpPr/>
            <p:nvPr/>
          </p:nvSpPr>
          <p:spPr>
            <a:xfrm rot="-5400000">
              <a:off x="6861141" y="2477809"/>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2" name="Google Shape;28;p3">
              <a:extLst>
                <a:ext uri="{4964EF3B-A41A-447F-89AA-D6C41D42AFB7}">
                  <a16:creationId xmlns:a16="http://schemas.microsoft.com/office/drawing/2010/main" id="{935CD0FB-5DBC-4EEA-A541-E8C31CBED753}"/>
                </a:ext>
              </a:extLst>
            </p:cNvPr>
            <p:cNvSpPr/>
            <p:nvPr/>
          </p:nvSpPr>
          <p:spPr>
            <a:xfrm flipH="true" rot="0">
              <a:off x="7965266" y="2692963"/>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3" name="Google Shape;29;p3">
              <a:extLst>
                <a:ext uri="{8C29BBB7-165B-4CEC-8737-B7974C2C6F44}">
                  <a16:creationId xmlns:a16="http://schemas.microsoft.com/office/drawing/2010/main" id="{62CAE33A-383B-4357-A14C-BD4BF2A08E76}"/>
                </a:ext>
              </a:extLst>
            </p:cNvPr>
            <p:cNvSpPr/>
            <p:nvPr/>
          </p:nvSpPr>
          <p:spPr>
            <a:xfrm flipH="true" rot="0">
              <a:off x="8145082" y="3308755"/>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4" name="Google Shape;30;p3">
              <a:extLst>
                <a:ext uri="{559C2BB4-1DB7-45F4-A54B-357C4525DA6B}">
                  <a16:creationId xmlns:a16="http://schemas.microsoft.com/office/drawing/2010/main" id="{37E552F3-900F-4ACC-ACA5-F1747FAC5B18}"/>
                </a:ext>
              </a:extLst>
            </p:cNvPr>
            <p:cNvSpPr/>
            <p:nvPr/>
          </p:nvSpPr>
          <p:spPr>
            <a:xfrm rot="-5400000">
              <a:off x="7047598" y="3095015"/>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5" name="Google Shape;31;p3">
              <a:extLst>
                <a:ext uri="{F232D599-4420-429A-AA59-07D093351CD5}">
                  <a16:creationId xmlns:a16="http://schemas.microsoft.com/office/drawing/2010/main" id="{CE344D8D-E70A-4153-B482-DA2BB5E2CAF2}"/>
                </a:ext>
              </a:extLst>
            </p:cNvPr>
            <p:cNvSpPr/>
            <p:nvPr/>
          </p:nvSpPr>
          <p:spPr>
            <a:xfrm flipH="true" rot="0">
              <a:off x="7276648" y="3302502"/>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6" name="Google Shape;32;p3">
              <a:extLst>
                <a:ext uri="{9B1D34F4-5F97-4C73-823E-9E6DF19C6ECE}">
                  <a16:creationId xmlns:a16="http://schemas.microsoft.com/office/drawing/2010/main" id="{07E9FEAB-0B47-49F1-8FFA-F881AD0E1B56}"/>
                </a:ext>
              </a:extLst>
            </p:cNvPr>
            <p:cNvSpPr/>
            <p:nvPr/>
          </p:nvSpPr>
          <p:spPr>
            <a:xfrm rot="-5400000">
              <a:off x="7227414" y="3710807"/>
              <a:ext cx="808800" cy="808800"/>
            </a:xfrm>
            <a:prstGeom prst="diagStripe">
              <a:avLst>
                <a:gd fmla="val 50000" name="adj"/>
              </a:avLst>
            </a:prstGeom>
            <a:solidFill>
              <a:schemeClr val="accent1"/>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7" name="Google Shape;33;p3">
              <a:extLst>
                <a:ext uri="{B76397FA-9DBB-4C20-A9B9-8109092EDC63}">
                  <a16:creationId xmlns:a16="http://schemas.microsoft.com/office/drawing/2010/main" id="{260524EE-3DBF-4ABD-8E44-DC3624AD5D7C}"/>
                </a:ext>
              </a:extLst>
            </p:cNvPr>
            <p:cNvSpPr/>
            <p:nvPr/>
          </p:nvSpPr>
          <p:spPr>
            <a:xfrm flipH="true" rot="0">
              <a:off x="7462448" y="3918294"/>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8" name="Google Shape;34;p3">
              <a:extLst>
                <a:ext uri="{33E8393D-303E-42E2-A53E-C362AF6B6C5C}">
                  <a16:creationId xmlns:a16="http://schemas.microsoft.com/office/drawing/2010/main" id="{293DC712-0780-4209-938B-F67CFBF6D41F}"/>
                </a:ext>
              </a:extLst>
            </p:cNvPr>
            <p:cNvSpPr/>
            <p:nvPr/>
          </p:nvSpPr>
          <p:spPr>
            <a:xfrm rot="-5400000">
              <a:off x="8102490" y="3718473"/>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9" name="Google Shape;35;p3">
              <a:extLst>
                <a:ext uri="{F4B0EFBE-1B4E-4503-A243-4B9FBBE8EAC1}">
                  <a16:creationId xmlns:a16="http://schemas.microsoft.com/office/drawing/2010/main" id="{D4B16BCF-5629-46CE-8673-268FF273D838}"/>
                </a:ext>
              </a:extLst>
            </p:cNvPr>
            <p:cNvSpPr/>
            <p:nvPr/>
          </p:nvSpPr>
          <p:spPr>
            <a:xfrm flipH="true" rot="0">
              <a:off x="8334533" y="3925959"/>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20" name="Google Shape;36;p3">
              <a:extLst>
                <a:ext uri="{B341FA60-7942-4528-B06E-2A6A9B371364}">
                  <a16:creationId xmlns:a16="http://schemas.microsoft.com/office/drawing/2010/main" id="{91174E0D-8957-4D4E-89FD-0924DA0892CC}"/>
                </a:ext>
              </a:extLst>
            </p:cNvPr>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grpSp>
      <p:sp>
        <p:nvSpPr>
          <p:cNvPr id="21" name="Google Shape;37;p3">
            <a:extLst>
              <a:ext uri="{7847C9BB-B55A-441B-862C-1B8D8C127300}">
                <a16:creationId xmlns:a16="http://schemas.microsoft.com/office/drawing/2010/main" id="{52B9FB4E-EAED-423D-A869-84CF136F9C35}"/>
              </a:ext>
            </a:extLst>
          </p:cNvPr>
          <p:cNvSpPr/>
          <p:nvPr>
            <p:ph sz="quarter" type="sldNum"/>
          </p:nvPr>
        </p:nvSpPr>
        <p:spPr>
          <a:xfrm rot="0">
            <a:off x="8472458" y="4663217"/>
            <a:ext cx="548699" cy="393600"/>
          </a:xfrm>
          <a:prstGeom prst="rect">
            <a:avLst/>
          </a:prstGeom>
          <a:noFill/>
          <a:ln>
            <a:noFill/>
          </a:ln>
        </p:spPr>
        <p:txBody>
          <a:bodyPr anchor="ctr" bIns="91425" lIns="91425" rIns="91425" rtlCol="0" spcFirstLastPara="true" tIns="91425" wrap="square">
            <a:noAutofit/>
          </a:bodyPr>
          <a:lstStyle>
            <a:lvl1pPr algn="r" indent="0" lvl="0" marL="0" marR="0">
              <a:lnSpc>
                <a:spcPct val="100000"/>
              </a:lnSpc>
              <a:spcBef>
                <a:spcPts val="0"/>
              </a:spcBef>
              <a:spcAft>
                <a:spcPts val="0"/>
              </a:spcAft>
              <a:buNone/>
              <a:defRPr b="0" cap="none" dirty="0" i="0" lang="en-US" strike="noStrike" sz="1000" u="none">
                <a:solidFill>
                  <a:schemeClr val="lt1"/>
                </a:solidFill>
                <a:latin typeface="Lato"/>
              </a:defRPr>
            </a:lvl1pPr>
            <a:lvl2pPr algn="r" indent="0" lvl="1" marL="0" marR="0">
              <a:lnSpc>
                <a:spcPct val="100000"/>
              </a:lnSpc>
              <a:spcBef>
                <a:spcPts val="0"/>
              </a:spcBef>
              <a:spcAft>
                <a:spcPts val="0"/>
              </a:spcAft>
              <a:buNone/>
              <a:defRPr b="0" cap="none" dirty="0" i="0" lang="en-US" strike="noStrike" sz="1000" u="none">
                <a:solidFill>
                  <a:schemeClr val="lt1"/>
                </a:solidFill>
                <a:latin typeface="Lato"/>
              </a:defRPr>
            </a:lvl2pPr>
            <a:lvl3pPr algn="r" indent="0" lvl="2" marL="0" marR="0">
              <a:lnSpc>
                <a:spcPct val="100000"/>
              </a:lnSpc>
              <a:spcBef>
                <a:spcPts val="0"/>
              </a:spcBef>
              <a:spcAft>
                <a:spcPts val="0"/>
              </a:spcAft>
              <a:buNone/>
              <a:defRPr b="0" cap="none" dirty="0" i="0" lang="en-US" strike="noStrike" sz="1000" u="none">
                <a:solidFill>
                  <a:schemeClr val="lt1"/>
                </a:solidFill>
                <a:latin typeface="Lato"/>
              </a:defRPr>
            </a:lvl3pPr>
            <a:lvl4pPr algn="r" indent="0" lvl="3" marL="0" marR="0">
              <a:lnSpc>
                <a:spcPct val="100000"/>
              </a:lnSpc>
              <a:spcBef>
                <a:spcPts val="0"/>
              </a:spcBef>
              <a:spcAft>
                <a:spcPts val="0"/>
              </a:spcAft>
              <a:buNone/>
              <a:defRPr b="0" cap="none" dirty="0" i="0" lang="en-US" strike="noStrike" sz="1000" u="none">
                <a:solidFill>
                  <a:schemeClr val="lt1"/>
                </a:solidFill>
                <a:latin typeface="Lato"/>
              </a:defRPr>
            </a:lvl4pPr>
            <a:lvl5pPr algn="r" indent="0" lvl="4" marL="0" marR="0">
              <a:lnSpc>
                <a:spcPct val="100000"/>
              </a:lnSpc>
              <a:spcBef>
                <a:spcPts val="0"/>
              </a:spcBef>
              <a:spcAft>
                <a:spcPts val="0"/>
              </a:spcAft>
              <a:buNone/>
              <a:defRPr b="0" cap="none" dirty="0" i="0" lang="en-US" strike="noStrike" sz="1000" u="none">
                <a:solidFill>
                  <a:schemeClr val="lt1"/>
                </a:solidFill>
                <a:latin typeface="Lato"/>
              </a:defRPr>
            </a:lvl5pPr>
            <a:lvl6pPr algn="r" indent="0" lvl="5" marL="0" marR="0">
              <a:lnSpc>
                <a:spcPct val="100000"/>
              </a:lnSpc>
              <a:spcBef>
                <a:spcPts val="0"/>
              </a:spcBef>
              <a:spcAft>
                <a:spcPts val="0"/>
              </a:spcAft>
              <a:buNone/>
              <a:defRPr b="0" cap="none" dirty="0" i="0" lang="en-US" strike="noStrike" sz="1000" u="none">
                <a:solidFill>
                  <a:schemeClr val="lt1"/>
                </a:solidFill>
                <a:latin typeface="Lato"/>
              </a:defRPr>
            </a:lvl6pPr>
            <a:lvl7pPr algn="r" indent="0" lvl="6" marL="0" marR="0">
              <a:lnSpc>
                <a:spcPct val="100000"/>
              </a:lnSpc>
              <a:spcBef>
                <a:spcPts val="0"/>
              </a:spcBef>
              <a:spcAft>
                <a:spcPts val="0"/>
              </a:spcAft>
              <a:buNone/>
              <a:defRPr b="0" cap="none" dirty="0" i="0" lang="en-US" strike="noStrike" sz="1000" u="none">
                <a:solidFill>
                  <a:schemeClr val="lt1"/>
                </a:solidFill>
                <a:latin typeface="Lato"/>
              </a:defRPr>
            </a:lvl7pPr>
            <a:lvl8pPr algn="r" indent="0" lvl="7" marL="0" marR="0">
              <a:lnSpc>
                <a:spcPct val="100000"/>
              </a:lnSpc>
              <a:spcBef>
                <a:spcPts val="0"/>
              </a:spcBef>
              <a:spcAft>
                <a:spcPts val="0"/>
              </a:spcAft>
              <a:buNone/>
              <a:defRPr b="0" cap="none" dirty="0" i="0" lang="en-US" strike="noStrike" sz="1000" u="none">
                <a:solidFill>
                  <a:schemeClr val="lt1"/>
                </a:solidFill>
                <a:latin typeface="Lato"/>
              </a:defRPr>
            </a:lvl8pPr>
            <a:lvl9pPr algn="r" indent="0" lvl="8" marL="0" marR="0">
              <a:lnSpc>
                <a:spcPct val="100000"/>
              </a:lnSpc>
              <a:spcBef>
                <a:spcPts val="0"/>
              </a:spcBef>
              <a:spcAft>
                <a:spcPts val="0"/>
              </a:spcAft>
              <a:buNone/>
              <a:defRPr b="0" cap="none" dirty="0" i="0" lang="en-US" strike="noStrike" sz="1000" u="none">
                <a:solidFill>
                  <a:schemeClr val="lt1"/>
                </a:solidFill>
                <a:latin typeface="Lato"/>
              </a:defRPr>
            </a:lvl9pPr>
          </a:lstStyle>
          <a:p>
            <a:pPr algn="r" indent="0" lvl="0" marL="0" rtl="false">
              <a:spcBef>
                <a:spcPts val="0"/>
              </a:spcBef>
              <a:spcAft>
                <a:spcPts val="0"/>
              </a:spcAft>
              <a:buNone/>
            </a:pPr>
            <a:fld id="{B4BF9F43-F91E-4ABB-9833-36CC7F8521C5}" type="slidenum"/>
            <a:endParaRPr dirty="0" lang="en-US"/>
          </a:p>
        </p:txBody>
      </p:sp>
      <p:sp>
        <p:nvSpPr>
          <p:cNvPr id="22" name="Google Shape;38;p3">
            <a:extLst>
              <a:ext uri="{C891234C-8216-49F9-8942-1C6B09E227FA}">
                <a16:creationId xmlns:a16="http://schemas.microsoft.com/office/drawing/2010/main" id="{6F672946-4FB0-4F77-819E-7A9766B08C05}"/>
              </a:ext>
            </a:extLst>
          </p:cNvPr>
          <p:cNvSpPr/>
          <p:nvPr>
            <p:ph idx="1" type="title"/>
          </p:nvPr>
        </p:nvSpPr>
        <p:spPr>
          <a:xfrm rot="0">
            <a:off x="1297500" y="393750"/>
            <a:ext cx="7038900" cy="914100"/>
          </a:xfrm>
          <a:prstGeom prst="rect">
            <a:avLst/>
          </a:prstGeom>
          <a:noFill/>
          <a:ln>
            <a:noFill/>
          </a:ln>
        </p:spPr>
        <p:txBody>
          <a:bodyPr anchor="t" bIns="91425" lIns="91425" rIns="91425" rtlCol="0" spcFirstLastPara="true" tIns="91425" wrap="square">
            <a:noAutofit/>
          </a:bodyPr>
          <a:lstStyle>
            <a:lvl1pPr algn="l" lvl="0">
              <a:lnSpc>
                <a:spcPct val="100000"/>
              </a:lnSpc>
              <a:spcBef>
                <a:spcPts val="0"/>
              </a:spcBef>
              <a:spcAft>
                <a:spcPts val="0"/>
              </a:spcAft>
              <a:buNone/>
              <a:defRPr dirty="0" lang="en-US" sz="2400"/>
            </a:lvl1pPr>
            <a:lvl2pPr algn="l" lvl="1">
              <a:lnSpc>
                <a:spcPct val="100000"/>
              </a:lnSpc>
              <a:spcBef>
                <a:spcPts val="0"/>
              </a:spcBef>
              <a:spcAft>
                <a:spcPts val="0"/>
              </a:spcAft>
              <a:buNone/>
              <a:defRPr dirty="0" lang="en-US" sz="2400"/>
            </a:lvl2pPr>
            <a:lvl3pPr algn="l" lvl="2">
              <a:lnSpc>
                <a:spcPct val="100000"/>
              </a:lnSpc>
              <a:spcBef>
                <a:spcPts val="0"/>
              </a:spcBef>
              <a:spcAft>
                <a:spcPts val="0"/>
              </a:spcAft>
              <a:buNone/>
              <a:defRPr dirty="0" lang="en-US" sz="2400"/>
            </a:lvl3pPr>
            <a:lvl4pPr algn="l" lvl="3">
              <a:lnSpc>
                <a:spcPct val="100000"/>
              </a:lnSpc>
              <a:spcBef>
                <a:spcPts val="0"/>
              </a:spcBef>
              <a:spcAft>
                <a:spcPts val="0"/>
              </a:spcAft>
              <a:buNone/>
              <a:defRPr dirty="0" lang="en-US" sz="2400"/>
            </a:lvl4pPr>
            <a:lvl5pPr algn="l" lvl="4">
              <a:lnSpc>
                <a:spcPct val="100000"/>
              </a:lnSpc>
              <a:spcBef>
                <a:spcPts val="0"/>
              </a:spcBef>
              <a:spcAft>
                <a:spcPts val="0"/>
              </a:spcAft>
              <a:buNone/>
              <a:defRPr dirty="0" lang="en-US" sz="2400"/>
            </a:lvl5pPr>
            <a:lvl6pPr algn="l" lvl="5">
              <a:lnSpc>
                <a:spcPct val="100000"/>
              </a:lnSpc>
              <a:spcBef>
                <a:spcPts val="0"/>
              </a:spcBef>
              <a:spcAft>
                <a:spcPts val="0"/>
              </a:spcAft>
              <a:buNone/>
              <a:defRPr dirty="0" lang="en-US" sz="2400"/>
            </a:lvl6pPr>
            <a:lvl7pPr algn="l" lvl="6">
              <a:lnSpc>
                <a:spcPct val="100000"/>
              </a:lnSpc>
              <a:spcBef>
                <a:spcPts val="0"/>
              </a:spcBef>
              <a:spcAft>
                <a:spcPts val="0"/>
              </a:spcAft>
              <a:buNone/>
              <a:defRPr dirty="0" lang="en-US" sz="2400"/>
            </a:lvl7pPr>
            <a:lvl8pPr algn="l" lvl="7">
              <a:lnSpc>
                <a:spcPct val="100000"/>
              </a:lnSpc>
              <a:spcBef>
                <a:spcPts val="0"/>
              </a:spcBef>
              <a:spcAft>
                <a:spcPts val="0"/>
              </a:spcAft>
              <a:buNone/>
              <a:defRPr dirty="0" lang="en-US" sz="2400"/>
            </a:lvl8pPr>
            <a:lvl9pPr algn="l" lvl="8">
              <a:lnSpc>
                <a:spcPct val="100000"/>
              </a:lnSpc>
              <a:spcBef>
                <a:spcPts val="0"/>
              </a:spcBef>
              <a:spcAft>
                <a:spcPts val="0"/>
              </a:spcAft>
              <a:buNone/>
              <a:defRPr dirty="0" lang="en-US" sz="2400"/>
            </a:lvl9pPr>
          </a:lstStyle>
          <a:p>
            <a:pPr/>
            <a:r>
              <a:rPr dirty="0" lang="en-US"/>
              <a:t/>
            </a:r>
            <a:endParaRPr dirty="0" lang="en-US"/>
          </a:p>
        </p:txBody>
      </p:sp>
      <p:sp>
        <p:nvSpPr>
          <p:cNvPr hidden="false" id="23" name="Footer Placeholder 4">
            <a:extLst>
              <a:ext uri="{96B35F6E-FB38-4CD0-ACC6-AFA266250EE8}">
                <a16:creationId xmlns:a16="http://schemas.microsoft.com/office/drawing/2010/main" id="{08C110F8-3B71-4DC3-BE00-5D4DECF5BEAB}"/>
              </a:ext>
            </a:extLst>
          </p:cNvPr>
          <p:cNvSpPr>
            <a:spLocks noGrp="true"/>
          </p:cNvSpPr>
          <p:nvPr>
            <p:ph idx="2" sz="quarter" type="ftr"/>
          </p:nvPr>
        </p:nvSpPr>
        <p:spPr/>
        <p:txBody>
          <a:bodyPr rtlCol="0"/>
          <a:lstStyle>
            <a:lvl1pPr lvl="0"/>
          </a:lstStyle>
          <a:p>
            <a:pPr/>
            <a:r>
              <a:rPr dirty="0" lang="en-US"/>
              <a:t>Footer</a:t>
            </a:r>
            <a:endParaRPr dirty="0" lang="en-US"/>
          </a:p>
        </p:txBody>
      </p:sp>
      <p:sp>
        <p:nvSpPr>
          <p:cNvPr hidden="false" id="24" name="Date Placeholder 3">
            <a:extLst>
              <a:ext uri="{A3080F47-6874-4029-BC6F-6FC5C7A5CFF5}">
                <a16:creationId xmlns:a16="http://schemas.microsoft.com/office/drawing/2010/main" id="{72253B0F-FB9E-4986-A816-BC56AACC997F}"/>
              </a:ext>
            </a:extLst>
          </p:cNvPr>
          <p:cNvSpPr>
            <a:spLocks noGrp="true"/>
          </p:cNvSpPr>
          <p:nvPr>
            <p:ph idx="3" sz="half" type="dt"/>
          </p:nvPr>
        </p:nvSpPr>
        <p:spPr/>
        <p:txBody>
          <a:bodyPr rtlCol="0"/>
          <a:lstStyle>
            <a:lvl1pPr lvl="0"/>
          </a:lstStyle>
          <a:p>
            <a:pPr/>
            <a:r>
              <a:rPr dirty="0" lang="en-US"/>
              <a:t>Date</a:t>
            </a:r>
            <a:endParaRPr dirty="0" lang="en-US"/>
          </a:p>
        </p:txBody>
      </p:sp>
    </p:spTree>
    <p:extLst>
      <p:ext uri="{86881404-27C6-4EED-8C7E-DC2F97BA8BD6}">
        <p14:creationId xmlns:p14="http://schemas.microsoft.com/office/powerpoint/2010/main" val="1763199263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00860d2b6b154878">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x">
  <p:cSld name="Title and body">
    <p:spTree>
      <p:nvGrpSpPr>
        <p:cNvPr id="1" name=""/>
        <p:cNvGrpSpPr/>
        <p:nvPr/>
      </p:nvGrpSpPr>
      <p:grpSpPr>
        <a:xfrm>
          <a:off x="0" y="0"/>
          <a:ext cx="0" cy="0"/>
          <a:chOff x="0" y="0"/>
          <a:chExt cx="0" cy="0"/>
        </a:xfrm>
      </p:grpSpPr>
      <p:sp>
        <p:nvSpPr>
          <p:cNvPr id="2" name="Google Shape;40;p4">
            <a:extLst>
              <a:ext uri="{0606F48A-5CE1-4E25-AA1A-ED820AA4B677}">
                <a16:creationId xmlns:a16="http://schemas.microsoft.com/office/drawing/2010/main" id="{D18A4392-186B-4E82-9F9D-F3324F928E88}"/>
              </a:ext>
            </a:extLst>
          </p:cNvPr>
          <p:cNvSpPr/>
          <p:nvPr/>
        </p:nvSpPr>
        <p:spPr>
          <a:xfrm rot="0">
            <a:off x="0" y="0"/>
            <a:ext cx="632700" cy="588599"/>
          </a:xfrm>
          <a:prstGeom prst="rect">
            <a:avLst/>
          </a:prstGeom>
          <a:solidFill>
            <a:srgbClr val="1b212c"/>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3" name="Google Shape;41;p4">
            <a:extLst>
              <a:ext uri="{27409EFD-76E2-470A-B4C1-378242682A3F}">
                <a16:creationId xmlns:a16="http://schemas.microsoft.com/office/drawing/2010/main" id="{11CC204D-258B-49E6-9010-42A632BF822B}"/>
              </a:ext>
            </a:extLst>
          </p:cNvPr>
          <p:cNvSpPr/>
          <p:nvPr/>
        </p:nvSpPr>
        <p:spPr>
          <a:xfrm rot="0">
            <a:off x="212050" y="221751"/>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4" name="Google Shape;42;p4">
            <a:extLst>
              <a:ext uri="{3E845A3A-7B49-40AA-8C62-4B2D97B669BC}">
                <a16:creationId xmlns:a16="http://schemas.microsoft.com/office/drawing/2010/main" id="{6BE2717D-CDB4-402D-AB46-5ECC9F331FDA}"/>
              </a:ext>
            </a:extLst>
          </p:cNvPr>
          <p:cNvSpPr/>
          <p:nvPr/>
        </p:nvSpPr>
        <p:spPr>
          <a:xfrm rot="0">
            <a:off x="212050" y="284224"/>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5" name="Google Shape;43;p4">
            <a:extLst>
              <a:ext uri="{0E93F96C-ACA3-47E1-B04C-83715937A2F0}">
                <a16:creationId xmlns:a16="http://schemas.microsoft.com/office/drawing/2010/main" id="{86B5C180-6D4E-4F6F-8761-F7D95E394F86}"/>
              </a:ext>
            </a:extLst>
          </p:cNvPr>
          <p:cNvSpPr/>
          <p:nvPr/>
        </p:nvSpPr>
        <p:spPr>
          <a:xfrm rot="0">
            <a:off x="212050" y="346698"/>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grpSp>
        <p:nvGrpSpPr>
          <p:cNvPr id="6" name="Google Shape;44;p4">
            <a:extLst>
              <a:ext uri="{7DF13497-5547-4032-807D-768005DD497A}">
                <a16:creationId xmlns:a16="http://schemas.microsoft.com/office/drawing/2010/main" id="{2DC83931-6D04-4759-ACD8-8EBC68A912E5}"/>
              </a:ext>
            </a:extLst>
          </p:cNvPr>
          <p:cNvGrpSpPr/>
          <p:nvPr/>
        </p:nvGrpSpPr>
        <p:grpSpPr>
          <a:xfrm rot="0">
            <a:off x="0" y="381001"/>
            <a:ext cx="1037850" cy="1016288"/>
            <a:chOff x="0" y="381001"/>
            <a:chExt cx="1037850" cy="1016288"/>
          </a:xfrm>
        </p:grpSpPr>
        <p:sp>
          <p:nvSpPr>
            <p:cNvPr id="7" name="Google Shape;45;p4">
              <a:extLst>
                <a:ext uri="{70935567-5384-40C2-98D7-A82F532ACCB1}">
                  <a16:creationId xmlns:a16="http://schemas.microsoft.com/office/drawing/2010/main" id="{F4A8E913-0715-45B7-9D7D-F35E173758AF}"/>
                </a:ext>
              </a:extLst>
            </p:cNvPr>
            <p:cNvSpPr/>
            <p:nvPr/>
          </p:nvSpPr>
          <p:spPr>
            <a:xfrm rot="-5400000">
              <a:off x="0" y="381001"/>
              <a:ext cx="808800" cy="808800"/>
            </a:xfrm>
            <a:prstGeom prst="diagStripe">
              <a:avLst>
                <a:gd fmla="val 50000" name="adj"/>
              </a:avLst>
            </a:prstGeom>
            <a:solidFill>
              <a:schemeClr val="accent1"/>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8" name="Google Shape;46;p4">
              <a:extLst>
                <a:ext uri="{46AF03C5-CD67-4024-B127-6BB1A59D04BE}">
                  <a16:creationId xmlns:a16="http://schemas.microsoft.com/office/drawing/2010/main" id="{F9BFAF1D-9595-4B17-BFAE-D505A34FAEB1}"/>
                </a:ext>
              </a:extLst>
            </p:cNvPr>
            <p:cNvSpPr/>
            <p:nvPr/>
          </p:nvSpPr>
          <p:spPr>
            <a:xfrm flipH="true" rot="0">
              <a:off x="229050" y="588489"/>
              <a:ext cx="808800" cy="808800"/>
            </a:xfrm>
            <a:prstGeom prst="diagStripe">
              <a:avLst>
                <a:gd fmla="val 50000" name="adj"/>
              </a:avLst>
            </a:prstGeom>
            <a:solidFill>
              <a:srgbClr val="82c7a5"/>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grpSp>
      <p:sp>
        <p:nvSpPr>
          <p:cNvPr id="9" name="Google Shape;47;p4">
            <a:extLst>
              <a:ext uri="{A4E9993F-E3CA-4554-A35E-D8B4ADC66A34}">
                <a16:creationId xmlns:a16="http://schemas.microsoft.com/office/drawing/2010/main" id="{17B9E7C4-1948-44F8-A715-EB861F09FDD6}"/>
              </a:ext>
            </a:extLst>
          </p:cNvPr>
          <p:cNvSpPr/>
          <p:nvPr>
            <p:ph type="title"/>
          </p:nvPr>
        </p:nvSpPr>
        <p:spPr>
          <a:xfrm rot="0">
            <a:off x="1297500" y="393750"/>
            <a:ext cx="7038900" cy="914100"/>
          </a:xfrm>
          <a:prstGeom prst="rect">
            <a:avLst/>
          </a:prstGeom>
          <a:noFill/>
          <a:ln>
            <a:noFill/>
          </a:ln>
        </p:spPr>
        <p:txBody>
          <a:bodyPr anchor="t" bIns="91425" lIns="91425" rIns="91425" rtlCol="0" spcFirstLastPara="true" tIns="91425" wrap="square">
            <a:noAutofit/>
          </a:bodyPr>
          <a:lstStyle>
            <a:lvl1pPr algn="l" lvl="0">
              <a:lnSpc>
                <a:spcPct val="100000"/>
              </a:lnSpc>
              <a:spcBef>
                <a:spcPts val="0"/>
              </a:spcBef>
              <a:spcAft>
                <a:spcPts val="0"/>
              </a:spcAft>
              <a:buNone/>
              <a:defRPr dirty="0" lang="en-US" sz="2400"/>
            </a:lvl1pPr>
            <a:lvl2pPr algn="l" lvl="1">
              <a:lnSpc>
                <a:spcPct val="100000"/>
              </a:lnSpc>
              <a:spcBef>
                <a:spcPts val="0"/>
              </a:spcBef>
              <a:spcAft>
                <a:spcPts val="0"/>
              </a:spcAft>
              <a:buNone/>
              <a:defRPr dirty="0" lang="en-US" sz="2400"/>
            </a:lvl2pPr>
            <a:lvl3pPr algn="l" lvl="2">
              <a:lnSpc>
                <a:spcPct val="100000"/>
              </a:lnSpc>
              <a:spcBef>
                <a:spcPts val="0"/>
              </a:spcBef>
              <a:spcAft>
                <a:spcPts val="0"/>
              </a:spcAft>
              <a:buNone/>
              <a:defRPr dirty="0" lang="en-US" sz="2400"/>
            </a:lvl3pPr>
            <a:lvl4pPr algn="l" lvl="3">
              <a:lnSpc>
                <a:spcPct val="100000"/>
              </a:lnSpc>
              <a:spcBef>
                <a:spcPts val="0"/>
              </a:spcBef>
              <a:spcAft>
                <a:spcPts val="0"/>
              </a:spcAft>
              <a:buNone/>
              <a:defRPr dirty="0" lang="en-US" sz="2400"/>
            </a:lvl4pPr>
            <a:lvl5pPr algn="l" lvl="4">
              <a:lnSpc>
                <a:spcPct val="100000"/>
              </a:lnSpc>
              <a:spcBef>
                <a:spcPts val="0"/>
              </a:spcBef>
              <a:spcAft>
                <a:spcPts val="0"/>
              </a:spcAft>
              <a:buNone/>
              <a:defRPr dirty="0" lang="en-US" sz="2400"/>
            </a:lvl5pPr>
            <a:lvl6pPr algn="l" lvl="5">
              <a:lnSpc>
                <a:spcPct val="100000"/>
              </a:lnSpc>
              <a:spcBef>
                <a:spcPts val="0"/>
              </a:spcBef>
              <a:spcAft>
                <a:spcPts val="0"/>
              </a:spcAft>
              <a:buNone/>
              <a:defRPr dirty="0" lang="en-US" sz="2400"/>
            </a:lvl6pPr>
            <a:lvl7pPr algn="l" lvl="6">
              <a:lnSpc>
                <a:spcPct val="100000"/>
              </a:lnSpc>
              <a:spcBef>
                <a:spcPts val="0"/>
              </a:spcBef>
              <a:spcAft>
                <a:spcPts val="0"/>
              </a:spcAft>
              <a:buNone/>
              <a:defRPr dirty="0" lang="en-US" sz="2400"/>
            </a:lvl7pPr>
            <a:lvl8pPr algn="l" lvl="7">
              <a:lnSpc>
                <a:spcPct val="100000"/>
              </a:lnSpc>
              <a:spcBef>
                <a:spcPts val="0"/>
              </a:spcBef>
              <a:spcAft>
                <a:spcPts val="0"/>
              </a:spcAft>
              <a:buNone/>
              <a:defRPr dirty="0" lang="en-US" sz="2400"/>
            </a:lvl8pPr>
            <a:lvl9pPr algn="l" lvl="8">
              <a:lnSpc>
                <a:spcPct val="100000"/>
              </a:lnSpc>
              <a:spcBef>
                <a:spcPts val="0"/>
              </a:spcBef>
              <a:spcAft>
                <a:spcPts val="0"/>
              </a:spcAft>
              <a:buNone/>
              <a:defRPr dirty="0" lang="en-US" sz="2400"/>
            </a:lvl9pPr>
          </a:lstStyle>
          <a:p>
            <a:pPr/>
            <a:r>
              <a:rPr dirty="0" lang="en-US"/>
              <a:t/>
            </a:r>
            <a:endParaRPr dirty="0" lang="en-US"/>
          </a:p>
        </p:txBody>
      </p:sp>
      <p:sp>
        <p:nvSpPr>
          <p:cNvPr id="10" name="Google Shape;48;p4">
            <a:extLst>
              <a:ext uri="{B32F9DEB-E4ED-4E45-998F-7AE2F248E946}">
                <a16:creationId xmlns:a16="http://schemas.microsoft.com/office/drawing/2010/main" id="{F883D78F-5540-4461-85F8-14C740F6E87F}"/>
              </a:ext>
            </a:extLst>
          </p:cNvPr>
          <p:cNvSpPr/>
          <p:nvPr>
            <p:ph idx="1" type="body"/>
          </p:nvPr>
        </p:nvSpPr>
        <p:spPr>
          <a:xfrm rot="0">
            <a:off x="1297500" y="1567550"/>
            <a:ext cx="7038900" cy="2911200"/>
          </a:xfrm>
          <a:prstGeom prst="rect">
            <a:avLst/>
          </a:prstGeom>
          <a:noFill/>
          <a:ln>
            <a:noFill/>
          </a:ln>
        </p:spPr>
        <p:txBody>
          <a:bodyPr anchor="t" bIns="91425" lIns="91425" rIns="91425" rtlCol="0" spcFirstLastPara="true" tIns="91425" wrap="square">
            <a:noAutofit/>
          </a:bodyPr>
          <a:lstStyle>
            <a:lvl1pPr algn="l" indent="-311150" lvl="0" marL="457200">
              <a:lnSpc>
                <a:spcPct val="115000"/>
              </a:lnSpc>
              <a:spcBef>
                <a:spcPts val="0"/>
              </a:spcBef>
              <a:spcAft>
                <a:spcPts val="0"/>
              </a:spcAft>
              <a:buChar char="●"/>
              <a:buSzPct val="100000"/>
            </a:lvl1pPr>
            <a:lvl2pPr algn="l" indent="-298450" lvl="1" marL="914400">
              <a:lnSpc>
                <a:spcPct val="115000"/>
              </a:lnSpc>
              <a:spcBef>
                <a:spcPts val="1600"/>
              </a:spcBef>
              <a:spcAft>
                <a:spcPts val="0"/>
              </a:spcAft>
              <a:buChar char="○"/>
              <a:buSzPct val="100000"/>
            </a:lvl2pPr>
            <a:lvl3pPr algn="l" indent="-298450" lvl="2" marL="1371600">
              <a:lnSpc>
                <a:spcPct val="115000"/>
              </a:lnSpc>
              <a:spcBef>
                <a:spcPts val="1600"/>
              </a:spcBef>
              <a:spcAft>
                <a:spcPts val="0"/>
              </a:spcAft>
              <a:buChar char="■"/>
              <a:buSzPct val="100000"/>
            </a:lvl3pPr>
            <a:lvl4pPr algn="l" indent="-298450" lvl="3" marL="1828800">
              <a:lnSpc>
                <a:spcPct val="115000"/>
              </a:lnSpc>
              <a:spcBef>
                <a:spcPts val="1600"/>
              </a:spcBef>
              <a:spcAft>
                <a:spcPts val="0"/>
              </a:spcAft>
              <a:buChar char="●"/>
              <a:buSzPct val="100000"/>
            </a:lvl4pPr>
            <a:lvl5pPr algn="l" indent="-298450" lvl="4" marL="2286000">
              <a:lnSpc>
                <a:spcPct val="115000"/>
              </a:lnSpc>
              <a:spcBef>
                <a:spcPts val="1600"/>
              </a:spcBef>
              <a:spcAft>
                <a:spcPts val="0"/>
              </a:spcAft>
              <a:buChar char="○"/>
              <a:buSzPct val="100000"/>
            </a:lvl5pPr>
            <a:lvl6pPr algn="l" indent="-298450" lvl="5" marL="2743200">
              <a:lnSpc>
                <a:spcPct val="115000"/>
              </a:lnSpc>
              <a:spcBef>
                <a:spcPts val="1600"/>
              </a:spcBef>
              <a:spcAft>
                <a:spcPts val="0"/>
              </a:spcAft>
              <a:buChar char="■"/>
              <a:buSzPct val="100000"/>
            </a:lvl6pPr>
            <a:lvl7pPr algn="l" indent="-298450" lvl="6" marL="3200400">
              <a:lnSpc>
                <a:spcPct val="115000"/>
              </a:lnSpc>
              <a:spcBef>
                <a:spcPts val="1600"/>
              </a:spcBef>
              <a:spcAft>
                <a:spcPts val="0"/>
              </a:spcAft>
              <a:buChar char="●"/>
              <a:buSzPct val="100000"/>
            </a:lvl7pPr>
            <a:lvl8pPr algn="l" indent="-298450" lvl="7" marL="3657600">
              <a:lnSpc>
                <a:spcPct val="115000"/>
              </a:lnSpc>
              <a:spcBef>
                <a:spcPts val="1600"/>
              </a:spcBef>
              <a:spcAft>
                <a:spcPts val="0"/>
              </a:spcAft>
              <a:buChar char="○"/>
              <a:buSzPct val="100000"/>
            </a:lvl8pPr>
            <a:lvl9pPr algn="l" indent="-298450" lvl="8" marL="4114800">
              <a:lnSpc>
                <a:spcPct val="115000"/>
              </a:lnSpc>
              <a:spcBef>
                <a:spcPts val="1600"/>
              </a:spcBef>
              <a:spcAft>
                <a:spcPts val="1600"/>
              </a:spcAft>
              <a:buChar char="■"/>
              <a:buSzPct val="100000"/>
            </a:lvl9pPr>
          </a:lstStyle>
          <a:p>
            <a:pPr/>
            <a:r>
              <a:rPr dirty="0" lang="en-US"/>
              <a:t/>
            </a:r>
            <a:endParaRPr dirty="0" lang="en-US"/>
          </a:p>
        </p:txBody>
      </p:sp>
      <p:sp>
        <p:nvSpPr>
          <p:cNvPr id="11" name="Google Shape;49;p4">
            <a:extLst>
              <a:ext uri="{346DD013-E38E-4F58-A888-E7A14F786811}">
                <a16:creationId xmlns:a16="http://schemas.microsoft.com/office/drawing/2010/main" id="{56EDF845-A692-4075-BB34-E1498B19C170}"/>
              </a:ext>
            </a:extLst>
          </p:cNvPr>
          <p:cNvSpPr/>
          <p:nvPr>
            <p:ph idx="12" sz="quarter" type="sldNum"/>
          </p:nvPr>
        </p:nvSpPr>
        <p:spPr>
          <a:xfrm rot="0">
            <a:off x="8472458" y="4663217"/>
            <a:ext cx="548699" cy="393600"/>
          </a:xfrm>
          <a:prstGeom prst="rect">
            <a:avLst/>
          </a:prstGeom>
          <a:noFill/>
          <a:ln>
            <a:noFill/>
          </a:ln>
        </p:spPr>
        <p:txBody>
          <a:bodyPr anchor="ctr" bIns="91425" lIns="91425" rIns="91425" rtlCol="0" spcFirstLastPara="true" tIns="91425" wrap="square">
            <a:noAutofit/>
          </a:bodyPr>
          <a:lstStyle>
            <a:lvl1pPr algn="r" indent="0" lvl="0" marL="0" marR="0">
              <a:lnSpc>
                <a:spcPct val="100000"/>
              </a:lnSpc>
              <a:spcBef>
                <a:spcPts val="0"/>
              </a:spcBef>
              <a:spcAft>
                <a:spcPts val="0"/>
              </a:spcAft>
              <a:buNone/>
              <a:defRPr b="0" cap="none" dirty="0" i="0" lang="en-US" strike="noStrike" sz="1000" u="none">
                <a:solidFill>
                  <a:schemeClr val="lt1"/>
                </a:solidFill>
                <a:latin typeface="Lato"/>
              </a:defRPr>
            </a:lvl1pPr>
            <a:lvl2pPr algn="r" indent="0" lvl="1" marL="0" marR="0">
              <a:lnSpc>
                <a:spcPct val="100000"/>
              </a:lnSpc>
              <a:spcBef>
                <a:spcPts val="0"/>
              </a:spcBef>
              <a:spcAft>
                <a:spcPts val="0"/>
              </a:spcAft>
              <a:buNone/>
              <a:defRPr b="0" cap="none" dirty="0" i="0" lang="en-US" strike="noStrike" sz="1000" u="none">
                <a:solidFill>
                  <a:schemeClr val="lt1"/>
                </a:solidFill>
                <a:latin typeface="Lato"/>
              </a:defRPr>
            </a:lvl2pPr>
            <a:lvl3pPr algn="r" indent="0" lvl="2" marL="0" marR="0">
              <a:lnSpc>
                <a:spcPct val="100000"/>
              </a:lnSpc>
              <a:spcBef>
                <a:spcPts val="0"/>
              </a:spcBef>
              <a:spcAft>
                <a:spcPts val="0"/>
              </a:spcAft>
              <a:buNone/>
              <a:defRPr b="0" cap="none" dirty="0" i="0" lang="en-US" strike="noStrike" sz="1000" u="none">
                <a:solidFill>
                  <a:schemeClr val="lt1"/>
                </a:solidFill>
                <a:latin typeface="Lato"/>
              </a:defRPr>
            </a:lvl3pPr>
            <a:lvl4pPr algn="r" indent="0" lvl="3" marL="0" marR="0">
              <a:lnSpc>
                <a:spcPct val="100000"/>
              </a:lnSpc>
              <a:spcBef>
                <a:spcPts val="0"/>
              </a:spcBef>
              <a:spcAft>
                <a:spcPts val="0"/>
              </a:spcAft>
              <a:buNone/>
              <a:defRPr b="0" cap="none" dirty="0" i="0" lang="en-US" strike="noStrike" sz="1000" u="none">
                <a:solidFill>
                  <a:schemeClr val="lt1"/>
                </a:solidFill>
                <a:latin typeface="Lato"/>
              </a:defRPr>
            </a:lvl4pPr>
            <a:lvl5pPr algn="r" indent="0" lvl="4" marL="0" marR="0">
              <a:lnSpc>
                <a:spcPct val="100000"/>
              </a:lnSpc>
              <a:spcBef>
                <a:spcPts val="0"/>
              </a:spcBef>
              <a:spcAft>
                <a:spcPts val="0"/>
              </a:spcAft>
              <a:buNone/>
              <a:defRPr b="0" cap="none" dirty="0" i="0" lang="en-US" strike="noStrike" sz="1000" u="none">
                <a:solidFill>
                  <a:schemeClr val="lt1"/>
                </a:solidFill>
                <a:latin typeface="Lato"/>
              </a:defRPr>
            </a:lvl5pPr>
            <a:lvl6pPr algn="r" indent="0" lvl="5" marL="0" marR="0">
              <a:lnSpc>
                <a:spcPct val="100000"/>
              </a:lnSpc>
              <a:spcBef>
                <a:spcPts val="0"/>
              </a:spcBef>
              <a:spcAft>
                <a:spcPts val="0"/>
              </a:spcAft>
              <a:buNone/>
              <a:defRPr b="0" cap="none" dirty="0" i="0" lang="en-US" strike="noStrike" sz="1000" u="none">
                <a:solidFill>
                  <a:schemeClr val="lt1"/>
                </a:solidFill>
                <a:latin typeface="Lato"/>
              </a:defRPr>
            </a:lvl6pPr>
            <a:lvl7pPr algn="r" indent="0" lvl="6" marL="0" marR="0">
              <a:lnSpc>
                <a:spcPct val="100000"/>
              </a:lnSpc>
              <a:spcBef>
                <a:spcPts val="0"/>
              </a:spcBef>
              <a:spcAft>
                <a:spcPts val="0"/>
              </a:spcAft>
              <a:buNone/>
              <a:defRPr b="0" cap="none" dirty="0" i="0" lang="en-US" strike="noStrike" sz="1000" u="none">
                <a:solidFill>
                  <a:schemeClr val="lt1"/>
                </a:solidFill>
                <a:latin typeface="Lato"/>
              </a:defRPr>
            </a:lvl7pPr>
            <a:lvl8pPr algn="r" indent="0" lvl="7" marL="0" marR="0">
              <a:lnSpc>
                <a:spcPct val="100000"/>
              </a:lnSpc>
              <a:spcBef>
                <a:spcPts val="0"/>
              </a:spcBef>
              <a:spcAft>
                <a:spcPts val="0"/>
              </a:spcAft>
              <a:buNone/>
              <a:defRPr b="0" cap="none" dirty="0" i="0" lang="en-US" strike="noStrike" sz="1000" u="none">
                <a:solidFill>
                  <a:schemeClr val="lt1"/>
                </a:solidFill>
                <a:latin typeface="Lato"/>
              </a:defRPr>
            </a:lvl8pPr>
            <a:lvl9pPr algn="r" indent="0" lvl="8" marL="0" marR="0">
              <a:lnSpc>
                <a:spcPct val="100000"/>
              </a:lnSpc>
              <a:spcBef>
                <a:spcPts val="0"/>
              </a:spcBef>
              <a:spcAft>
                <a:spcPts val="0"/>
              </a:spcAft>
              <a:buNone/>
              <a:defRPr b="0" cap="none" dirty="0" i="0" lang="en-US" strike="noStrike" sz="1000" u="none">
                <a:solidFill>
                  <a:schemeClr val="lt1"/>
                </a:solidFill>
                <a:latin typeface="Lato"/>
              </a:defRPr>
            </a:lvl9pPr>
          </a:lstStyle>
          <a:p>
            <a:pPr algn="r" indent="0" lvl="0" marL="0" rtl="false">
              <a:spcBef>
                <a:spcPts val="0"/>
              </a:spcBef>
              <a:spcAft>
                <a:spcPts val="0"/>
              </a:spcAft>
              <a:buNone/>
            </a:pPr>
            <a:fld id="{833BA380-8A5C-43C4-B3AA-26C07534E385}" type="slidenum"/>
            <a:endParaRPr dirty="0" lang="en-US"/>
          </a:p>
        </p:txBody>
      </p:sp>
      <p:sp>
        <p:nvSpPr>
          <p:cNvPr hidden="false" id="12" name="Footer Placeholder 4">
            <a:extLst>
              <a:ext uri="{3A2DD4B2-DD05-4849-927B-97A6C8F46740}">
                <a16:creationId xmlns:a16="http://schemas.microsoft.com/office/drawing/2010/main" id="{115E9749-F3FC-4836-975A-782F35EFD8E6}"/>
              </a:ext>
            </a:extLst>
          </p:cNvPr>
          <p:cNvSpPr>
            <a:spLocks noGrp="true"/>
          </p:cNvSpPr>
          <p:nvPr>
            <p:ph idx="11" sz="quarter" type="ftr"/>
          </p:nvPr>
        </p:nvSpPr>
        <p:spPr/>
        <p:txBody>
          <a:bodyPr rtlCol="0"/>
          <a:lstStyle>
            <a:lvl1pPr lvl="0"/>
          </a:lstStyle>
          <a:p>
            <a:pPr/>
            <a:r>
              <a:rPr dirty="0" lang="en-US"/>
              <a:t>Footer</a:t>
            </a:r>
            <a:endParaRPr dirty="0" lang="en-US"/>
          </a:p>
        </p:txBody>
      </p:sp>
      <p:sp>
        <p:nvSpPr>
          <p:cNvPr hidden="false" id="13" name="Date Placeholder 3">
            <a:extLst>
              <a:ext uri="{336167DB-EB55-4C60-A1C9-D76BDFC80A2B}">
                <a16:creationId xmlns:a16="http://schemas.microsoft.com/office/drawing/2010/main" id="{302FFFE1-5290-4116-88A5-FB60708C9F2E}"/>
              </a:ext>
            </a:extLst>
          </p:cNvPr>
          <p:cNvSpPr>
            <a:spLocks noGrp="true"/>
          </p:cNvSpPr>
          <p:nvPr>
            <p:ph idx="10" sz="half" type="dt"/>
          </p:nvPr>
        </p:nvSpPr>
        <p:spPr/>
        <p:txBody>
          <a:bodyPr rtlCol="0"/>
          <a:lstStyle>
            <a:lvl1pPr lvl="0"/>
          </a:lstStyle>
          <a:p>
            <a:pPr/>
            <a:r>
              <a:rPr dirty="0" lang="en-US"/>
              <a:t>Date</a:t>
            </a:r>
            <a:endParaRPr dirty="0" lang="en-US"/>
          </a:p>
        </p:txBody>
      </p:sp>
    </p:spTree>
    <p:extLst>
      <p:ext uri="{0B6700BF-D25C-419C-BFBA-9D9BAB435870}">
        <p14:creationId xmlns:p14="http://schemas.microsoft.com/office/powerpoint/2010/main" val="1763199263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
  <p:cSld name="Title Slide">
    <p:spTree>
      <p:nvGrpSpPr>
        <p:cNvPr id="1" name=""/>
        <p:cNvGrpSpPr/>
        <p:nvPr/>
      </p:nvGrpSpPr>
      <p:grpSpPr>
        <a:xfrm>
          <a:off x="0" y="0"/>
          <a:ext cx="0" cy="0"/>
          <a:chOff x="0" y="0"/>
          <a:chExt cx="0" cy="0"/>
        </a:xfrm>
      </p:grpSpPr>
      <p:sp>
        <p:nvSpPr>
          <p:cNvPr id="2" name="Title 1">
            <a:extLst>
              <a:ext uri="{94BE17BF-9093-42D3-8ED2-1FA461FE53E5}">
                <a16:creationId xmlns:a16="http://schemas.microsoft.com/office/drawing/2010/main" id="{11CC1DB6-D39D-4766-B9B3-E25C075D65BF}"/>
              </a:ext>
            </a:extLst>
          </p:cNvPr>
          <p:cNvSpPr>
            <a:spLocks noGrp="true"/>
          </p:cNvSpPr>
          <p:nvPr>
            <p:ph type="title"/>
          </p:nvPr>
        </p:nvSpPr>
        <p:spPr>
          <a:xfrm rot="0">
            <a:off x="1143000" y="841772"/>
            <a:ext cx="6858000" cy="1790700"/>
          </a:xfrm>
        </p:spPr>
        <p:txBody>
          <a:bodyPr anchor="b" rtlCol="0"/>
          <a:lstStyle>
            <a:lvl1pPr algn="ctr" lvl="0">
              <a:defRPr dirty="0" lang="en-US" sz="4500"/>
            </a:lvl1pPr>
          </a:lstStyle>
          <a:p>
            <a:pPr/>
            <a:r>
              <a:rPr dirty="0" lang="en-US"/>
              <a:t>Click to edit Master title style</a:t>
            </a:r>
            <a:endParaRPr dirty="0" lang="en-US"/>
          </a:p>
        </p:txBody>
      </p:sp>
      <p:sp>
        <p:nvSpPr>
          <p:cNvPr id="3" name="Subtitle 2">
            <a:extLst>
              <a:ext uri="{7329D13B-BECD-4F80-9393-5C60287E2E72}">
                <a16:creationId xmlns:a16="http://schemas.microsoft.com/office/drawing/2010/main" id="{C584DEB9-B94E-4E28-8C05-6B2B96D3A90F}"/>
              </a:ext>
            </a:extLst>
          </p:cNvPr>
          <p:cNvSpPr>
            <a:spLocks noGrp="true"/>
          </p:cNvSpPr>
          <p:nvPr>
            <p:ph idx="1" type="subTitle"/>
          </p:nvPr>
        </p:nvSpPr>
        <p:spPr>
          <a:xfrm rot="0">
            <a:off x="1143000" y="2701528"/>
            <a:ext cx="6858000" cy="1241821"/>
          </a:xfrm>
        </p:spPr>
        <p:txBody>
          <a:bodyPr rtlCol="0"/>
          <a:lstStyle>
            <a:lvl1pPr algn="ctr" indent="0" lvl="0" marL="0">
              <a:buNone/>
              <a:defRPr dirty="0" lang="en-US" sz="1800"/>
            </a:lvl1pPr>
            <a:lvl2pPr algn="ctr" indent="0" lvl="1" marL="457200">
              <a:buNone/>
              <a:defRPr dirty="0" lang="en-US" sz="1500"/>
            </a:lvl2pPr>
            <a:lvl3pPr algn="ctr" indent="0" lvl="2" marL="914400">
              <a:buNone/>
              <a:defRPr dirty="0" lang="en-US" sz="1350"/>
            </a:lvl3pPr>
            <a:lvl4pPr algn="ctr" indent="0" lvl="3" marL="1371600">
              <a:buNone/>
              <a:defRPr dirty="0" lang="en-US" sz="1200"/>
            </a:lvl4pPr>
            <a:lvl5pPr algn="ctr" indent="0" lvl="4" marL="1828800">
              <a:buNone/>
              <a:defRPr dirty="0" lang="en-US" sz="1200"/>
            </a:lvl5pPr>
            <a:lvl6pPr algn="ctr" indent="0" lvl="5" marL="2286000">
              <a:buNone/>
              <a:defRPr dirty="0" lang="en-US" sz="1200"/>
            </a:lvl6pPr>
            <a:lvl7pPr algn="ctr" indent="0" lvl="6" marL="2743200">
              <a:buNone/>
              <a:defRPr dirty="0" lang="en-US" sz="1200"/>
            </a:lvl7pPr>
            <a:lvl8pPr algn="ctr" indent="0" lvl="7" marL="3200400">
              <a:buNone/>
              <a:defRPr dirty="0" lang="en-US" sz="1200"/>
            </a:lvl8pPr>
            <a:lvl9pPr algn="ctr" indent="0" lvl="8" marL="3657600">
              <a:buNone/>
              <a:defRPr dirty="0" lang="en-US" sz="1200"/>
            </a:lvl9pPr>
          </a:lstStyle>
          <a:p>
            <a:pPr/>
            <a:r>
              <a:rPr dirty="0" lang="en-US"/>
              <a:t>Click to edit Master subtitle style</a:t>
            </a:r>
            <a:endParaRPr dirty="0" lang="en-US"/>
          </a:p>
        </p:txBody>
      </p:sp>
      <p:sp>
        <p:nvSpPr>
          <p:cNvPr id="4" name="Date Placeholder 3">
            <a:extLst>
              <a:ext uri="{F04E6B02-0645-43DC-9A78-D8557AE1B522}">
                <a16:creationId xmlns:a16="http://schemas.microsoft.com/office/drawing/2010/main" id="{9164E3FB-983F-4BB9-B85B-FB76FD5A8720}"/>
              </a:ext>
            </a:extLst>
          </p:cNvPr>
          <p:cNvSpPr>
            <a:spLocks noGrp="true"/>
          </p:cNvSpPr>
          <p:nvPr>
            <p:ph idx="10" sz="half" type="dt"/>
          </p:nvPr>
        </p:nvSpPr>
        <p:spPr/>
        <p:txBody>
          <a:bodyPr rtlCol="0"/>
          <a:lstStyle/>
          <a:p>
            <a:pPr/>
            <a:fld id="{5515D5EA-AD76-4683-BBFD-CBBD38626BEF}" type="datetime1">
              <a:t>11/15/2025</a:t>
            </a:fld>
            <a:endParaRPr dirty="0" lang="en-US"/>
          </a:p>
        </p:txBody>
      </p:sp>
      <p:sp>
        <p:nvSpPr>
          <p:cNvPr id="5" name="Footer Placeholder 4">
            <a:extLst>
              <a:ext uri="{D6B78C89-810D-4F16-A3A9-C3C66DE31D1B}">
                <a16:creationId xmlns:a16="http://schemas.microsoft.com/office/drawing/2010/main" id="{EC775ABD-24B3-4CCD-AB1F-677188B4D6C8}"/>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0C40D7FC-6AAA-413C-9A72-3333697D61CD}">
                <a16:creationId xmlns:a16="http://schemas.microsoft.com/office/drawing/2010/main" id="{090A864E-D362-4A43-B718-35F1496EA3EE}"/>
              </a:ext>
            </a:extLst>
          </p:cNvPr>
          <p:cNvSpPr>
            <a:spLocks noGrp="true"/>
          </p:cNvSpPr>
          <p:nvPr>
            <p:ph idx="12" sz="quarter" type="sldNum"/>
          </p:nvPr>
        </p:nvSpPr>
        <p:spPr/>
        <p:txBody>
          <a:bodyPr rtlCol="0"/>
          <a:lstStyle/>
          <a:p>
            <a:pPr/>
            <a:fld id="{FC5DFB1C-AA0E-44A3-A831-C7AB3FB0E621}" type="slidenum"/>
            <a:endParaRPr dirty="0" lang="en-US"/>
          </a:p>
        </p:txBody>
      </p:sp>
    </p:spTree>
    <p:extLst>
      <p:ext uri="{2AB50963-5354-4BE4-B35C-27184DA08CF9}">
        <p14:creationId xmlns:p14="http://schemas.microsoft.com/office/powerpoint/2010/main" val="1763199684565"/>
      </p:ext>
    </p:extLst>
  </p:cSld>
  <p:clrMapOvr>
    <a:masterClrMapping/>
  </p:clrMapOvr>
</p:sldLayout>
</file>

<file path=ppt/slideLayouts/slideLayout3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and Content">
    <p:spTree>
      <p:nvGrpSpPr>
        <p:cNvPr id="1" name=""/>
        <p:cNvGrpSpPr/>
        <p:nvPr/>
      </p:nvGrpSpPr>
      <p:grpSpPr>
        <a:xfrm>
          <a:off x="0" y="0"/>
          <a:ext cx="0" cy="0"/>
          <a:chOff x="0" y="0"/>
          <a:chExt cx="0" cy="0"/>
        </a:xfrm>
      </p:grpSpPr>
      <p:sp>
        <p:nvSpPr>
          <p:cNvPr id="2" name="Title 1">
            <a:extLst>
              <a:ext uri="{DCCCE57A-6A55-482E-B40F-80AC34F63E30}">
                <a16:creationId xmlns:a16="http://schemas.microsoft.com/office/drawing/2010/main" id="{1B3E52C3-C93D-42B5-90EA-976EC8481074}"/>
              </a:ext>
            </a:extLst>
          </p:cNvPr>
          <p:cNvSpPr>
            <a:spLocks noGrp="true"/>
          </p:cNvSpPr>
          <p:nvPr>
            <p:ph type="title"/>
          </p:nvPr>
        </p:nvSpPr>
        <p:spPr/>
        <p:txBody>
          <a:bodyPr rtlCol="0"/>
          <a:lstStyle/>
          <a:p>
            <a:pPr/>
            <a:r>
              <a:rPr dirty="0" lang="en-US"/>
              <a:t>Click to edit Master title style</a:t>
            </a:r>
            <a:endParaRPr dirty="0" lang="en-US"/>
          </a:p>
        </p:txBody>
      </p:sp>
      <p:sp>
        <p:nvSpPr>
          <p:cNvPr id="3" name="Content Placeholder 2">
            <a:extLst>
              <a:ext uri="{1311DA5C-698C-4352-9129-DE75DEC97A4C}">
                <a16:creationId xmlns:a16="http://schemas.microsoft.com/office/drawing/2010/main" id="{1ADC63BC-10BA-47E5-B0F4-BEACFBC400C9}"/>
              </a:ext>
            </a:extLst>
          </p:cNvPr>
          <p:cNvSpPr>
            <a:spLocks noGrp="true"/>
          </p:cNvSpPr>
          <p:nvPr>
            <p:ph idx="1"/>
          </p:nvPr>
        </p:nvSpPr>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D2EA16C3-9FB7-4732-BC25-E04FEE7224F8}">
                <a16:creationId xmlns:a16="http://schemas.microsoft.com/office/drawing/2010/main" id="{060FF5F6-CAA4-4FDE-9139-3CD7ADA2648F}"/>
              </a:ext>
            </a:extLst>
          </p:cNvPr>
          <p:cNvSpPr>
            <a:spLocks noGrp="true"/>
          </p:cNvSpPr>
          <p:nvPr>
            <p:ph idx="10" sz="half" type="dt"/>
          </p:nvPr>
        </p:nvSpPr>
        <p:spPr/>
        <p:txBody>
          <a:bodyPr rtlCol="0"/>
          <a:lstStyle/>
          <a:p>
            <a:pPr/>
            <a:fld id="{795AD62A-747D-4036-88CF-D424B79E94E6}" type="datetime1">
              <a:t>11/15/2025</a:t>
            </a:fld>
            <a:endParaRPr dirty="0" lang="en-US"/>
          </a:p>
        </p:txBody>
      </p:sp>
      <p:sp>
        <p:nvSpPr>
          <p:cNvPr id="5" name="Footer Placeholder 4">
            <a:extLst>
              <a:ext uri="{7C4D596E-05EF-4B3C-907F-0B13F99A4F38}">
                <a16:creationId xmlns:a16="http://schemas.microsoft.com/office/drawing/2010/main" id="{885A2794-A4A4-4623-A928-3E41E022A4C5}"/>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B8849E56-2901-4430-A23E-E8807CF97EA3}">
                <a16:creationId xmlns:a16="http://schemas.microsoft.com/office/drawing/2010/main" id="{239EEE67-7374-489B-84CC-709F503F4E80}"/>
              </a:ext>
            </a:extLst>
          </p:cNvPr>
          <p:cNvSpPr>
            <a:spLocks noGrp="true"/>
          </p:cNvSpPr>
          <p:nvPr>
            <p:ph idx="12" sz="quarter" type="sldNum"/>
          </p:nvPr>
        </p:nvSpPr>
        <p:spPr/>
        <p:txBody>
          <a:bodyPr rtlCol="0"/>
          <a:lstStyle/>
          <a:p>
            <a:pPr/>
            <a:fld id="{C981916B-AB5B-4E8F-B5D8-B8643ACCB8ED}" type="slidenum"/>
            <a:endParaRPr dirty="0" lang="en-US"/>
          </a:p>
        </p:txBody>
      </p:sp>
    </p:spTree>
    <p:extLst>
      <p:ext uri="{740B2AA3-3450-40F3-BF24-FF341300CCC3}">
        <p14:creationId xmlns:p14="http://schemas.microsoft.com/office/powerpoint/2010/main" val="17631996845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4"/>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 name="Google Shape;44;p4"/>
          <p:cNvGrpSpPr/>
          <p:nvPr/>
        </p:nvGrpSpPr>
        <p:grpSpPr>
          <a:xfrm>
            <a:off x="0" y="381001"/>
            <a:ext cx="1037850" cy="1016288"/>
            <a:chOff x="0" y="381001"/>
            <a:chExt cx="1037850" cy="1016288"/>
          </a:xfrm>
        </p:grpSpPr>
        <p:sp>
          <p:nvSpPr>
            <p:cNvPr id="45" name="Google Shape;45;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grpSp>
        <p:nvGrpSpPr>
          <p:cNvPr id="122" name="Google Shape;122;p11"/>
          <p:cNvGrpSpPr/>
          <p:nvPr/>
        </p:nvGrpSpPr>
        <p:grpSpPr>
          <a:xfrm>
            <a:off x="4406400" y="0"/>
            <a:ext cx="4737600" cy="5143065"/>
            <a:chOff x="4406400" y="0"/>
            <a:chExt cx="4737600" cy="5143065"/>
          </a:xfrm>
        </p:grpSpPr>
        <p:sp>
          <p:nvSpPr>
            <p:cNvPr id="123" name="Google Shape;123;p11"/>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1"/>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1"/>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1"/>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1"/>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1"/>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1"/>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1"/>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1"/>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1"/>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1"/>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1"/>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1"/>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1"/>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1"/>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1"/>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11"/>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2" name="Google Shape;14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43" name="Google Shape;143;p11"/>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1"/>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1"/>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1"/>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One column text">
    <p:spTree>
      <p:nvGrpSpPr>
        <p:cNvPr id="1" name=""/>
        <p:cNvGrpSpPr/>
        <p:nvPr/>
      </p:nvGrpSpPr>
      <p:grpSpPr>
        <a:xfrm>
          <a:off x="0" y="0"/>
          <a:ext cx="0" cy="0"/>
          <a:chOff x="0" y="0"/>
          <a:chExt cx="0" cy="0"/>
        </a:xfrm>
      </p:grpSpPr>
      <p:sp>
        <p:nvSpPr>
          <p:cNvPr id="2" name="Google Shape;63;p6">
            <a:extLst>
              <a:ext uri="{19495C1D-F502-4081-8D12-4655D3FD52CA}">
                <a16:creationId xmlns:a16="http://schemas.microsoft.com/office/drawing/2010/main" id="{C3EE7374-289A-4984-BA4E-E15D3E36598F}"/>
              </a:ext>
            </a:extLst>
          </p:cNvPr>
          <p:cNvSpPr/>
          <p:nvPr/>
        </p:nvSpPr>
        <p:spPr>
          <a:xfrm rot="0">
            <a:off x="0" y="0"/>
            <a:ext cx="632700" cy="588599"/>
          </a:xfrm>
          <a:prstGeom prst="rect">
            <a:avLst/>
          </a:prstGeom>
          <a:solidFill>
            <a:srgbClr val="1b212c"/>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3" name="Google Shape;64;p6">
            <a:extLst>
              <a:ext uri="{384A65DF-BE9C-4990-9D8E-9FF6920BC393}">
                <a16:creationId xmlns:a16="http://schemas.microsoft.com/office/drawing/2010/main" id="{CA56F84F-E900-4C9A-B7DB-5981D828346B}"/>
              </a:ext>
            </a:extLst>
          </p:cNvPr>
          <p:cNvSpPr/>
          <p:nvPr/>
        </p:nvSpPr>
        <p:spPr>
          <a:xfrm rot="0">
            <a:off x="212050" y="221751"/>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4" name="Google Shape;65;p6">
            <a:extLst>
              <a:ext uri="{B0D226AD-19B5-4EBB-8AF8-9ED1899ADB38}">
                <a16:creationId xmlns:a16="http://schemas.microsoft.com/office/drawing/2010/main" id="{6EC7C9DB-FD91-4F90-9ECB-C082C63A6D39}"/>
              </a:ext>
            </a:extLst>
          </p:cNvPr>
          <p:cNvSpPr/>
          <p:nvPr/>
        </p:nvSpPr>
        <p:spPr>
          <a:xfrm rot="0">
            <a:off x="212050" y="284224"/>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5" name="Google Shape;66;p6">
            <a:extLst>
              <a:ext uri="{EF495B93-0FF7-4D2D-BFF6-9079C462C62E}">
                <a16:creationId xmlns:a16="http://schemas.microsoft.com/office/drawing/2010/main" id="{ADB29650-6267-413C-8065-0ACE893037F6}"/>
              </a:ext>
            </a:extLst>
          </p:cNvPr>
          <p:cNvSpPr/>
          <p:nvPr/>
        </p:nvSpPr>
        <p:spPr>
          <a:xfrm rot="0">
            <a:off x="212050" y="346698"/>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grpSp>
        <p:nvGrpSpPr>
          <p:cNvPr id="6" name="Google Shape;67;p6">
            <a:extLst>
              <a:ext uri="{E21FB564-3A55-4688-823C-A757C8F3C861}">
                <a16:creationId xmlns:a16="http://schemas.microsoft.com/office/drawing/2010/main" id="{758364C4-7C33-4EED-A289-38D205E17F1F}"/>
              </a:ext>
            </a:extLst>
          </p:cNvPr>
          <p:cNvGrpSpPr/>
          <p:nvPr/>
        </p:nvGrpSpPr>
        <p:grpSpPr>
          <a:xfrm rot="0">
            <a:off x="0" y="381001"/>
            <a:ext cx="1037850" cy="1016288"/>
            <a:chOff x="0" y="381001"/>
            <a:chExt cx="1037850" cy="1016288"/>
          </a:xfrm>
        </p:grpSpPr>
        <p:sp>
          <p:nvSpPr>
            <p:cNvPr id="7" name="Google Shape;68;p6">
              <a:extLst>
                <a:ext uri="{560FB7B5-E1F7-4C2C-B48B-3B48E9474EBA}">
                  <a16:creationId xmlns:a16="http://schemas.microsoft.com/office/drawing/2010/main" id="{1E4EE531-5A97-4421-8175-039E88FC662A}"/>
                </a:ext>
              </a:extLst>
            </p:cNvPr>
            <p:cNvSpPr/>
            <p:nvPr/>
          </p:nvSpPr>
          <p:spPr>
            <a:xfrm rot="-5400000">
              <a:off x="0" y="381001"/>
              <a:ext cx="808800" cy="808800"/>
            </a:xfrm>
            <a:prstGeom prst="diagStripe">
              <a:avLst>
                <a:gd fmla="val 50000" name="adj"/>
              </a:avLst>
            </a:prstGeom>
            <a:solidFill>
              <a:schemeClr val="accent1"/>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8" name="Google Shape;69;p6">
              <a:extLst>
                <a:ext uri="{6788615F-B898-4667-A505-298A61E6197F}">
                  <a16:creationId xmlns:a16="http://schemas.microsoft.com/office/drawing/2010/main" id="{1174B546-2CF1-4F4F-937B-04107E2832F7}"/>
                </a:ext>
              </a:extLst>
            </p:cNvPr>
            <p:cNvSpPr/>
            <p:nvPr/>
          </p:nvSpPr>
          <p:spPr>
            <a:xfrm flipH="true" rot="0">
              <a:off x="229050" y="588489"/>
              <a:ext cx="808800" cy="808800"/>
            </a:xfrm>
            <a:prstGeom prst="diagStripe">
              <a:avLst>
                <a:gd fmla="val 50000" name="adj"/>
              </a:avLst>
            </a:prstGeom>
            <a:solidFill>
              <a:srgbClr val="82c7a5"/>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grpSp>
      <p:sp>
        <p:nvSpPr>
          <p:cNvPr id="9" name="Google Shape;70;p6">
            <a:extLst>
              <a:ext uri="{8F7B879D-FF31-4731-8914-9EDFC69EE656}">
                <a16:creationId xmlns:a16="http://schemas.microsoft.com/office/drawing/2010/main" id="{2BD840D8-FDFC-4523-AA9D-54DBACCBA035}"/>
              </a:ext>
            </a:extLst>
          </p:cNvPr>
          <p:cNvSpPr/>
          <p:nvPr>
            <p:ph idx="10" type="title"/>
          </p:nvPr>
        </p:nvSpPr>
        <p:spPr>
          <a:xfrm rot="0">
            <a:off x="1297500" y="393750"/>
            <a:ext cx="3798900" cy="1493100"/>
          </a:xfrm>
          <a:prstGeom prst="rect">
            <a:avLst/>
          </a:prstGeom>
          <a:noFill/>
          <a:ln>
            <a:noFill/>
          </a:ln>
        </p:spPr>
        <p:txBody>
          <a:bodyPr anchor="t" bIns="91425" lIns="91425" rIns="91425" rtlCol="0" spcFirstLastPara="true" tIns="91425" wrap="square">
            <a:noAutofit/>
          </a:bodyPr>
          <a:lstStyle>
            <a:lvl1pPr algn="l" lvl="0">
              <a:lnSpc>
                <a:spcPct val="100000"/>
              </a:lnSpc>
              <a:spcBef>
                <a:spcPts val="0"/>
              </a:spcBef>
              <a:spcAft>
                <a:spcPts val="0"/>
              </a:spcAft>
              <a:buNone/>
              <a:defRPr dirty="0" lang="en-US" sz="2400"/>
            </a:lvl1pPr>
            <a:lvl2pPr algn="l" lvl="1">
              <a:lnSpc>
                <a:spcPct val="100000"/>
              </a:lnSpc>
              <a:spcBef>
                <a:spcPts val="0"/>
              </a:spcBef>
              <a:spcAft>
                <a:spcPts val="0"/>
              </a:spcAft>
              <a:buNone/>
              <a:defRPr dirty="0" lang="en-US" sz="2400"/>
            </a:lvl2pPr>
            <a:lvl3pPr algn="l" lvl="2">
              <a:lnSpc>
                <a:spcPct val="100000"/>
              </a:lnSpc>
              <a:spcBef>
                <a:spcPts val="0"/>
              </a:spcBef>
              <a:spcAft>
                <a:spcPts val="0"/>
              </a:spcAft>
              <a:buNone/>
              <a:defRPr dirty="0" lang="en-US" sz="2400"/>
            </a:lvl3pPr>
            <a:lvl4pPr algn="l" lvl="3">
              <a:lnSpc>
                <a:spcPct val="100000"/>
              </a:lnSpc>
              <a:spcBef>
                <a:spcPts val="0"/>
              </a:spcBef>
              <a:spcAft>
                <a:spcPts val="0"/>
              </a:spcAft>
              <a:buNone/>
              <a:defRPr dirty="0" lang="en-US" sz="2400"/>
            </a:lvl4pPr>
            <a:lvl5pPr algn="l" lvl="4">
              <a:lnSpc>
                <a:spcPct val="100000"/>
              </a:lnSpc>
              <a:spcBef>
                <a:spcPts val="0"/>
              </a:spcBef>
              <a:spcAft>
                <a:spcPts val="0"/>
              </a:spcAft>
              <a:buNone/>
              <a:defRPr dirty="0" lang="en-US" sz="2400"/>
            </a:lvl5pPr>
            <a:lvl6pPr algn="l" lvl="5">
              <a:lnSpc>
                <a:spcPct val="100000"/>
              </a:lnSpc>
              <a:spcBef>
                <a:spcPts val="0"/>
              </a:spcBef>
              <a:spcAft>
                <a:spcPts val="0"/>
              </a:spcAft>
              <a:buNone/>
              <a:defRPr dirty="0" lang="en-US" sz="2400"/>
            </a:lvl6pPr>
            <a:lvl7pPr algn="l" lvl="6">
              <a:lnSpc>
                <a:spcPct val="100000"/>
              </a:lnSpc>
              <a:spcBef>
                <a:spcPts val="0"/>
              </a:spcBef>
              <a:spcAft>
                <a:spcPts val="0"/>
              </a:spcAft>
              <a:buNone/>
              <a:defRPr dirty="0" lang="en-US" sz="2400"/>
            </a:lvl7pPr>
            <a:lvl8pPr algn="l" lvl="7">
              <a:lnSpc>
                <a:spcPct val="100000"/>
              </a:lnSpc>
              <a:spcBef>
                <a:spcPts val="0"/>
              </a:spcBef>
              <a:spcAft>
                <a:spcPts val="0"/>
              </a:spcAft>
              <a:buNone/>
              <a:defRPr dirty="0" lang="en-US" sz="2400"/>
            </a:lvl8pPr>
            <a:lvl9pPr algn="l" lvl="8">
              <a:lnSpc>
                <a:spcPct val="100000"/>
              </a:lnSpc>
              <a:spcBef>
                <a:spcPts val="0"/>
              </a:spcBef>
              <a:spcAft>
                <a:spcPts val="0"/>
              </a:spcAft>
              <a:buNone/>
              <a:defRPr dirty="0" lang="en-US" sz="2400"/>
            </a:lvl9pPr>
          </a:lstStyle>
          <a:p>
            <a:pPr/>
            <a:r>
              <a:rPr dirty="0" lang="en-US"/>
              <a:t/>
            </a:r>
            <a:endParaRPr dirty="0" lang="en-US"/>
          </a:p>
        </p:txBody>
      </p:sp>
      <p:sp>
        <p:nvSpPr>
          <p:cNvPr id="10" name="Google Shape;71;p6">
            <a:extLst>
              <a:ext uri="{9248070F-02ED-45E2-A39A-56B1F0E6BF8D}">
                <a16:creationId xmlns:a16="http://schemas.microsoft.com/office/drawing/2010/main" id="{DD9CB669-97E1-4CA1-817F-943C66F1AD84}"/>
              </a:ext>
            </a:extLst>
          </p:cNvPr>
          <p:cNvSpPr/>
          <p:nvPr>
            <p:ph idx="11" type="body"/>
          </p:nvPr>
        </p:nvSpPr>
        <p:spPr>
          <a:xfrm rot="0">
            <a:off x="1297500" y="1972550"/>
            <a:ext cx="3798900" cy="2415900"/>
          </a:xfrm>
          <a:prstGeom prst="rect">
            <a:avLst/>
          </a:prstGeom>
          <a:noFill/>
          <a:ln>
            <a:noFill/>
          </a:ln>
        </p:spPr>
        <p:txBody>
          <a:bodyPr anchor="t" bIns="91425" lIns="91425" rIns="91425" rtlCol="0" spcFirstLastPara="true" tIns="91425" wrap="square">
            <a:noAutofit/>
          </a:bodyPr>
          <a:lstStyle>
            <a:lvl1pPr algn="l" indent="-311150" lvl="0" marL="457200">
              <a:lnSpc>
                <a:spcPct val="115000"/>
              </a:lnSpc>
              <a:spcBef>
                <a:spcPts val="0"/>
              </a:spcBef>
              <a:spcAft>
                <a:spcPts val="0"/>
              </a:spcAft>
              <a:buChar char="●"/>
              <a:buSzPct val="100000"/>
            </a:lvl1pPr>
            <a:lvl2pPr algn="l" indent="-298450" lvl="1" marL="914400">
              <a:lnSpc>
                <a:spcPct val="115000"/>
              </a:lnSpc>
              <a:spcBef>
                <a:spcPts val="1600"/>
              </a:spcBef>
              <a:spcAft>
                <a:spcPts val="0"/>
              </a:spcAft>
              <a:buChar char="○"/>
              <a:buSzPct val="100000"/>
            </a:lvl2pPr>
            <a:lvl3pPr algn="l" indent="-298450" lvl="2" marL="1371600">
              <a:lnSpc>
                <a:spcPct val="115000"/>
              </a:lnSpc>
              <a:spcBef>
                <a:spcPts val="1600"/>
              </a:spcBef>
              <a:spcAft>
                <a:spcPts val="0"/>
              </a:spcAft>
              <a:buChar char="■"/>
              <a:buSzPct val="100000"/>
            </a:lvl3pPr>
            <a:lvl4pPr algn="l" indent="-298450" lvl="3" marL="1828800">
              <a:lnSpc>
                <a:spcPct val="115000"/>
              </a:lnSpc>
              <a:spcBef>
                <a:spcPts val="1600"/>
              </a:spcBef>
              <a:spcAft>
                <a:spcPts val="0"/>
              </a:spcAft>
              <a:buChar char="●"/>
              <a:buSzPct val="100000"/>
            </a:lvl4pPr>
            <a:lvl5pPr algn="l" indent="-298450" lvl="4" marL="2286000">
              <a:lnSpc>
                <a:spcPct val="115000"/>
              </a:lnSpc>
              <a:spcBef>
                <a:spcPts val="1600"/>
              </a:spcBef>
              <a:spcAft>
                <a:spcPts val="0"/>
              </a:spcAft>
              <a:buChar char="○"/>
              <a:buSzPct val="100000"/>
            </a:lvl5pPr>
            <a:lvl6pPr algn="l" indent="-298450" lvl="5" marL="2743200">
              <a:lnSpc>
                <a:spcPct val="115000"/>
              </a:lnSpc>
              <a:spcBef>
                <a:spcPts val="1600"/>
              </a:spcBef>
              <a:spcAft>
                <a:spcPts val="0"/>
              </a:spcAft>
              <a:buChar char="■"/>
              <a:buSzPct val="100000"/>
            </a:lvl6pPr>
            <a:lvl7pPr algn="l" indent="-298450" lvl="6" marL="3200400">
              <a:lnSpc>
                <a:spcPct val="115000"/>
              </a:lnSpc>
              <a:spcBef>
                <a:spcPts val="1600"/>
              </a:spcBef>
              <a:spcAft>
                <a:spcPts val="0"/>
              </a:spcAft>
              <a:buChar char="●"/>
              <a:buSzPct val="100000"/>
            </a:lvl7pPr>
            <a:lvl8pPr algn="l" indent="-298450" lvl="7" marL="3657600">
              <a:lnSpc>
                <a:spcPct val="115000"/>
              </a:lnSpc>
              <a:spcBef>
                <a:spcPts val="1600"/>
              </a:spcBef>
              <a:spcAft>
                <a:spcPts val="0"/>
              </a:spcAft>
              <a:buChar char="○"/>
              <a:buSzPct val="100000"/>
            </a:lvl8pPr>
            <a:lvl9pPr algn="l" indent="-298450" lvl="8" marL="4114800">
              <a:lnSpc>
                <a:spcPct val="115000"/>
              </a:lnSpc>
              <a:spcBef>
                <a:spcPts val="1600"/>
              </a:spcBef>
              <a:spcAft>
                <a:spcPts val="1600"/>
              </a:spcAft>
              <a:buChar char="■"/>
              <a:buSzPct val="100000"/>
            </a:lvl9pPr>
          </a:lstStyle>
          <a:p>
            <a:pPr/>
            <a:r>
              <a:rPr dirty="0" lang="en-US"/>
              <a:t/>
            </a:r>
            <a:endParaRPr dirty="0" lang="en-US"/>
          </a:p>
        </p:txBody>
      </p:sp>
      <p:sp>
        <p:nvSpPr>
          <p:cNvPr id="11" name="Google Shape;72;p6">
            <a:extLst>
              <a:ext uri="{FFCCA33A-5542-49CF-9655-58C6EE7D6632}">
                <a16:creationId xmlns:a16="http://schemas.microsoft.com/office/drawing/2010/main" id="{0BFB6EDF-C8FA-4EEE-94EC-7DFC9D0F52E7}"/>
              </a:ext>
            </a:extLst>
          </p:cNvPr>
          <p:cNvSpPr/>
          <p:nvPr>
            <p:ph idx="12" sz="quarter" type="sldNum"/>
          </p:nvPr>
        </p:nvSpPr>
        <p:spPr>
          <a:xfrm rot="0">
            <a:off x="8472458" y="4663217"/>
            <a:ext cx="548699" cy="393600"/>
          </a:xfrm>
          <a:prstGeom prst="rect">
            <a:avLst/>
          </a:prstGeom>
          <a:noFill/>
          <a:ln>
            <a:noFill/>
          </a:ln>
        </p:spPr>
        <p:txBody>
          <a:bodyPr anchor="ctr" bIns="91425" lIns="91425" rIns="91425" rtlCol="0" spcFirstLastPara="true" tIns="91425" wrap="square">
            <a:noAutofit/>
          </a:bodyPr>
          <a:lstStyle>
            <a:lvl1pPr algn="r" indent="0" lvl="0" marL="0" marR="0">
              <a:lnSpc>
                <a:spcPct val="100000"/>
              </a:lnSpc>
              <a:spcBef>
                <a:spcPts val="0"/>
              </a:spcBef>
              <a:spcAft>
                <a:spcPts val="0"/>
              </a:spcAft>
              <a:buNone/>
              <a:defRPr b="0" cap="none" dirty="0" i="0" lang="en-US" strike="noStrike" sz="1000" u="none">
                <a:solidFill>
                  <a:schemeClr val="lt1"/>
                </a:solidFill>
                <a:latin typeface="Lato"/>
              </a:defRPr>
            </a:lvl1pPr>
            <a:lvl2pPr algn="r" indent="0" lvl="1" marL="0" marR="0">
              <a:lnSpc>
                <a:spcPct val="100000"/>
              </a:lnSpc>
              <a:spcBef>
                <a:spcPts val="0"/>
              </a:spcBef>
              <a:spcAft>
                <a:spcPts val="0"/>
              </a:spcAft>
              <a:buNone/>
              <a:defRPr b="0" cap="none" dirty="0" i="0" lang="en-US" strike="noStrike" sz="1000" u="none">
                <a:solidFill>
                  <a:schemeClr val="lt1"/>
                </a:solidFill>
                <a:latin typeface="Lato"/>
              </a:defRPr>
            </a:lvl2pPr>
            <a:lvl3pPr algn="r" indent="0" lvl="2" marL="0" marR="0">
              <a:lnSpc>
                <a:spcPct val="100000"/>
              </a:lnSpc>
              <a:spcBef>
                <a:spcPts val="0"/>
              </a:spcBef>
              <a:spcAft>
                <a:spcPts val="0"/>
              </a:spcAft>
              <a:buNone/>
              <a:defRPr b="0" cap="none" dirty="0" i="0" lang="en-US" strike="noStrike" sz="1000" u="none">
                <a:solidFill>
                  <a:schemeClr val="lt1"/>
                </a:solidFill>
                <a:latin typeface="Lato"/>
              </a:defRPr>
            </a:lvl3pPr>
            <a:lvl4pPr algn="r" indent="0" lvl="3" marL="0" marR="0">
              <a:lnSpc>
                <a:spcPct val="100000"/>
              </a:lnSpc>
              <a:spcBef>
                <a:spcPts val="0"/>
              </a:spcBef>
              <a:spcAft>
                <a:spcPts val="0"/>
              </a:spcAft>
              <a:buNone/>
              <a:defRPr b="0" cap="none" dirty="0" i="0" lang="en-US" strike="noStrike" sz="1000" u="none">
                <a:solidFill>
                  <a:schemeClr val="lt1"/>
                </a:solidFill>
                <a:latin typeface="Lato"/>
              </a:defRPr>
            </a:lvl4pPr>
            <a:lvl5pPr algn="r" indent="0" lvl="4" marL="0" marR="0">
              <a:lnSpc>
                <a:spcPct val="100000"/>
              </a:lnSpc>
              <a:spcBef>
                <a:spcPts val="0"/>
              </a:spcBef>
              <a:spcAft>
                <a:spcPts val="0"/>
              </a:spcAft>
              <a:buNone/>
              <a:defRPr b="0" cap="none" dirty="0" i="0" lang="en-US" strike="noStrike" sz="1000" u="none">
                <a:solidFill>
                  <a:schemeClr val="lt1"/>
                </a:solidFill>
                <a:latin typeface="Lato"/>
              </a:defRPr>
            </a:lvl5pPr>
            <a:lvl6pPr algn="r" indent="0" lvl="5" marL="0" marR="0">
              <a:lnSpc>
                <a:spcPct val="100000"/>
              </a:lnSpc>
              <a:spcBef>
                <a:spcPts val="0"/>
              </a:spcBef>
              <a:spcAft>
                <a:spcPts val="0"/>
              </a:spcAft>
              <a:buNone/>
              <a:defRPr b="0" cap="none" dirty="0" i="0" lang="en-US" strike="noStrike" sz="1000" u="none">
                <a:solidFill>
                  <a:schemeClr val="lt1"/>
                </a:solidFill>
                <a:latin typeface="Lato"/>
              </a:defRPr>
            </a:lvl6pPr>
            <a:lvl7pPr algn="r" indent="0" lvl="6" marL="0" marR="0">
              <a:lnSpc>
                <a:spcPct val="100000"/>
              </a:lnSpc>
              <a:spcBef>
                <a:spcPts val="0"/>
              </a:spcBef>
              <a:spcAft>
                <a:spcPts val="0"/>
              </a:spcAft>
              <a:buNone/>
              <a:defRPr b="0" cap="none" dirty="0" i="0" lang="en-US" strike="noStrike" sz="1000" u="none">
                <a:solidFill>
                  <a:schemeClr val="lt1"/>
                </a:solidFill>
                <a:latin typeface="Lato"/>
              </a:defRPr>
            </a:lvl7pPr>
            <a:lvl8pPr algn="r" indent="0" lvl="7" marL="0" marR="0">
              <a:lnSpc>
                <a:spcPct val="100000"/>
              </a:lnSpc>
              <a:spcBef>
                <a:spcPts val="0"/>
              </a:spcBef>
              <a:spcAft>
                <a:spcPts val="0"/>
              </a:spcAft>
              <a:buNone/>
              <a:defRPr b="0" cap="none" dirty="0" i="0" lang="en-US" strike="noStrike" sz="1000" u="none">
                <a:solidFill>
                  <a:schemeClr val="lt1"/>
                </a:solidFill>
                <a:latin typeface="Lato"/>
              </a:defRPr>
            </a:lvl8pPr>
            <a:lvl9pPr algn="r" indent="0" lvl="8" marL="0" marR="0">
              <a:lnSpc>
                <a:spcPct val="100000"/>
              </a:lnSpc>
              <a:spcBef>
                <a:spcPts val="0"/>
              </a:spcBef>
              <a:spcAft>
                <a:spcPts val="0"/>
              </a:spcAft>
              <a:buNone/>
              <a:defRPr b="0" cap="none" dirty="0" i="0" lang="en-US" strike="noStrike" sz="1000" u="none">
                <a:solidFill>
                  <a:schemeClr val="lt1"/>
                </a:solidFill>
                <a:latin typeface="Lato"/>
              </a:defRPr>
            </a:lvl9pPr>
          </a:lstStyle>
          <a:p>
            <a:pPr algn="r" indent="0" lvl="0" marL="0" rtl="false">
              <a:spcBef>
                <a:spcPts val="0"/>
              </a:spcBef>
              <a:spcAft>
                <a:spcPts val="0"/>
              </a:spcAft>
              <a:buNone/>
            </a:pPr>
            <a:fld id="{1AA39EBC-195C-49CB-90D4-842C01E01449}" type="slidenum"/>
            <a:endParaRPr dirty="0" lang="en-US"/>
          </a:p>
        </p:txBody>
      </p:sp>
      <p:sp>
        <p:nvSpPr>
          <p:cNvPr hidden="false" id="12" name="Footer Placeholder 4">
            <a:extLst>
              <a:ext uri="{81E574EB-FA5F-457E-8D4B-02325144EC08}">
                <a16:creationId xmlns:a16="http://schemas.microsoft.com/office/drawing/2010/main" id="{3215C0EE-58F8-408F-A4ED-3139632C5667}"/>
              </a:ext>
            </a:extLst>
          </p:cNvPr>
          <p:cNvSpPr>
            <a:spLocks noGrp="true"/>
          </p:cNvSpPr>
          <p:nvPr>
            <p:ph idx="13" sz="quarter" type="ftr"/>
          </p:nvPr>
        </p:nvSpPr>
        <p:spPr/>
        <p:txBody>
          <a:bodyPr rtlCol="0"/>
          <a:lstStyle>
            <a:lvl1pPr lvl="0"/>
          </a:lstStyle>
          <a:p>
            <a:pPr/>
            <a:r>
              <a:rPr dirty="0" lang="en-US"/>
              <a:t>Footer</a:t>
            </a:r>
            <a:endParaRPr dirty="0" lang="en-US"/>
          </a:p>
        </p:txBody>
      </p:sp>
      <p:sp>
        <p:nvSpPr>
          <p:cNvPr hidden="false" id="13" name="Date Placeholder 3">
            <a:extLst>
              <a:ext uri="{C7A77521-00D2-4765-AF3F-39FB0475ABF2}">
                <a16:creationId xmlns:a16="http://schemas.microsoft.com/office/drawing/2010/main" id="{E361D853-5409-43C9-BD36-E18195346D0E}"/>
              </a:ext>
            </a:extLst>
          </p:cNvPr>
          <p:cNvSpPr>
            <a:spLocks noGrp="true"/>
          </p:cNvSpPr>
          <p:nvPr>
            <p:ph idx="14" sz="half" type="dt"/>
          </p:nvPr>
        </p:nvSpPr>
        <p:spPr/>
        <p:txBody>
          <a:bodyPr rtlCol="0"/>
          <a:lstStyle>
            <a:lvl1pPr lvl="0"/>
          </a:lstStyle>
          <a:p>
            <a:pPr/>
            <a:r>
              <a:rPr dirty="0" lang="en-US"/>
              <a:t>Date</a:t>
            </a:r>
            <a:endParaRPr dirty="0" lang="en-US"/>
          </a:p>
        </p:txBody>
      </p:sp>
    </p:spTree>
    <p:extLst>
      <p:ext uri="{C71065B1-D4C4-4CED-8A9A-CD43AE975D3F}">
        <p14:creationId xmlns:p14="http://schemas.microsoft.com/office/powerpoint/2010/main" val="1763199263410"/>
      </p:ext>
    </p:extLst>
  </p:cSld>
  <p:clrMapOvr>
    <a:masterClrMapping/>
  </p:clrMapOvr>
</p:sldLayout>
</file>

<file path=ppt/slideLayouts/slideLayout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itle and body_alt1">
    <p:spTree>
      <p:nvGrpSpPr>
        <p:cNvPr id="1" name=""/>
        <p:cNvGrpSpPr/>
        <p:nvPr/>
      </p:nvGrpSpPr>
      <p:grpSpPr>
        <a:xfrm>
          <a:off x="0" y="0"/>
          <a:ext cx="0" cy="0"/>
          <a:chOff x="0" y="0"/>
          <a:chExt cx="0" cy="0"/>
        </a:xfrm>
      </p:grpSpPr>
      <p:sp>
        <p:nvSpPr>
          <p:cNvPr id="2" name="Google Shape;86;p8">
            <a:extLst>
              <a:ext uri="{0AC2D245-2DFC-4CD0-8206-E09609F6CDB5}">
                <a16:creationId xmlns:a16="http://schemas.microsoft.com/office/drawing/2010/main" id="{A1E51B6F-EE23-404B-BBDA-E183351F8FD6}"/>
              </a:ext>
            </a:extLst>
          </p:cNvPr>
          <p:cNvSpPr/>
          <p:nvPr>
            <p:ph idx="10" type="title"/>
          </p:nvPr>
        </p:nvSpPr>
        <p:spPr>
          <a:xfrm rot="0">
            <a:off x="361071" y="1924852"/>
            <a:ext cx="2304900" cy="1797299"/>
          </a:xfrm>
          <a:prstGeom prst="rect">
            <a:avLst/>
          </a:prstGeom>
          <a:noFill/>
          <a:ln>
            <a:noFill/>
          </a:ln>
        </p:spPr>
        <p:txBody>
          <a:bodyPr anchor="t" bIns="91425" lIns="91425" rIns="91425" rtlCol="0" spcFirstLastPara="true" tIns="91425" wrap="square">
            <a:noAutofit/>
          </a:bodyPr>
          <a:lstStyle>
            <a:lvl1pPr algn="l" lvl="0">
              <a:lnSpc>
                <a:spcPct val="100000"/>
              </a:lnSpc>
              <a:spcBef>
                <a:spcPts val="0"/>
              </a:spcBef>
              <a:spcAft>
                <a:spcPts val="0"/>
              </a:spcAft>
              <a:buNone/>
              <a:defRPr dirty="0" lang="en-US" sz="1800"/>
            </a:lvl1pPr>
            <a:lvl2pPr algn="l" lvl="1">
              <a:lnSpc>
                <a:spcPct val="100000"/>
              </a:lnSpc>
              <a:spcBef>
                <a:spcPts val="0"/>
              </a:spcBef>
              <a:spcAft>
                <a:spcPts val="0"/>
              </a:spcAft>
              <a:buNone/>
              <a:defRPr dirty="0" lang="en-US" sz="1800"/>
            </a:lvl2pPr>
            <a:lvl3pPr algn="l" lvl="2">
              <a:lnSpc>
                <a:spcPct val="100000"/>
              </a:lnSpc>
              <a:spcBef>
                <a:spcPts val="0"/>
              </a:spcBef>
              <a:spcAft>
                <a:spcPts val="0"/>
              </a:spcAft>
              <a:buNone/>
              <a:defRPr dirty="0" lang="en-US" sz="1800"/>
            </a:lvl3pPr>
            <a:lvl4pPr algn="l" lvl="3">
              <a:lnSpc>
                <a:spcPct val="100000"/>
              </a:lnSpc>
              <a:spcBef>
                <a:spcPts val="0"/>
              </a:spcBef>
              <a:spcAft>
                <a:spcPts val="0"/>
              </a:spcAft>
              <a:buNone/>
              <a:defRPr dirty="0" lang="en-US" sz="1800"/>
            </a:lvl4pPr>
            <a:lvl5pPr algn="l" lvl="4">
              <a:lnSpc>
                <a:spcPct val="100000"/>
              </a:lnSpc>
              <a:spcBef>
                <a:spcPts val="0"/>
              </a:spcBef>
              <a:spcAft>
                <a:spcPts val="0"/>
              </a:spcAft>
              <a:buNone/>
              <a:defRPr dirty="0" lang="en-US" sz="1800"/>
            </a:lvl5pPr>
            <a:lvl6pPr algn="l" lvl="5">
              <a:lnSpc>
                <a:spcPct val="100000"/>
              </a:lnSpc>
              <a:spcBef>
                <a:spcPts val="0"/>
              </a:spcBef>
              <a:spcAft>
                <a:spcPts val="0"/>
              </a:spcAft>
              <a:buNone/>
              <a:defRPr dirty="0" lang="en-US" sz="1800"/>
            </a:lvl6pPr>
            <a:lvl7pPr algn="l" lvl="6">
              <a:lnSpc>
                <a:spcPct val="100000"/>
              </a:lnSpc>
              <a:spcBef>
                <a:spcPts val="0"/>
              </a:spcBef>
              <a:spcAft>
                <a:spcPts val="0"/>
              </a:spcAft>
              <a:buNone/>
              <a:defRPr dirty="0" lang="en-US" sz="1800"/>
            </a:lvl7pPr>
            <a:lvl8pPr algn="l" lvl="7">
              <a:lnSpc>
                <a:spcPct val="100000"/>
              </a:lnSpc>
              <a:spcBef>
                <a:spcPts val="0"/>
              </a:spcBef>
              <a:spcAft>
                <a:spcPts val="0"/>
              </a:spcAft>
              <a:buNone/>
              <a:defRPr dirty="0" lang="en-US" sz="1800"/>
            </a:lvl8pPr>
            <a:lvl9pPr algn="l" lvl="8">
              <a:lnSpc>
                <a:spcPct val="100000"/>
              </a:lnSpc>
              <a:spcBef>
                <a:spcPts val="0"/>
              </a:spcBef>
              <a:spcAft>
                <a:spcPts val="0"/>
              </a:spcAft>
              <a:buNone/>
              <a:defRPr dirty="0" lang="en-US" sz="1800"/>
            </a:lvl9pPr>
          </a:lstStyle>
          <a:p>
            <a:pPr/>
            <a:r>
              <a:rPr dirty="0" lang="en-US"/>
              <a:t/>
            </a:r>
            <a:endParaRPr dirty="0" lang="en-US"/>
          </a:p>
        </p:txBody>
      </p:sp>
      <p:sp>
        <p:nvSpPr>
          <p:cNvPr id="3" name="Google Shape;87;p8">
            <a:extLst>
              <a:ext uri="{17C4B337-3749-4501-8FE0-2966F2642A26}">
                <a16:creationId xmlns:a16="http://schemas.microsoft.com/office/drawing/2010/main" id="{BCABCE79-DBEB-4F18-A929-AA0601038045}"/>
              </a:ext>
            </a:extLst>
          </p:cNvPr>
          <p:cNvSpPr/>
          <p:nvPr/>
        </p:nvSpPr>
        <p:spPr>
          <a:xfrm rot="0">
            <a:off x="4564200" y="0"/>
            <a:ext cx="4579800" cy="5143500"/>
          </a:xfrm>
          <a:prstGeom prst="rect">
            <a:avLst/>
          </a:prstGeom>
          <a:solidFill>
            <a:srgbClr val="ffffff"/>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4" name="Google Shape;88;p8">
            <a:extLst>
              <a:ext uri="{C0344BFA-C4C2-4FB9-9904-4AD9AE8A8D67}">
                <a16:creationId xmlns:a16="http://schemas.microsoft.com/office/drawing/2010/main" id="{5C099484-2C8A-44A8-A00D-7D5B62A61F9E}"/>
              </a:ext>
            </a:extLst>
          </p:cNvPr>
          <p:cNvSpPr/>
          <p:nvPr>
            <p:ph idx="11" type="body"/>
          </p:nvPr>
        </p:nvSpPr>
        <p:spPr>
          <a:xfrm rot="0">
            <a:off x="6451271" y="1924850"/>
            <a:ext cx="2304900" cy="1797299"/>
          </a:xfrm>
          <a:prstGeom prst="rect">
            <a:avLst/>
          </a:prstGeom>
          <a:noFill/>
          <a:ln>
            <a:noFill/>
          </a:ln>
        </p:spPr>
        <p:txBody>
          <a:bodyPr anchor="t" bIns="91425" lIns="91425" rIns="91425" rtlCol="0" spcFirstLastPara="true" tIns="91425" wrap="square">
            <a:noAutofit/>
          </a:bodyPr>
          <a:lstStyle>
            <a:lvl1pPr algn="l" indent="-298450" lvl="0" marL="457200">
              <a:lnSpc>
                <a:spcPct val="115000"/>
              </a:lnSpc>
              <a:spcBef>
                <a:spcPts val="0"/>
              </a:spcBef>
              <a:spcAft>
                <a:spcPts val="0"/>
              </a:spcAft>
              <a:buChar char="●"/>
              <a:buClr>
                <a:schemeClr val="dk1"/>
              </a:buClr>
              <a:buSzPct val="100000"/>
              <a:defRPr dirty="0" lang="en-US" sz="1100">
                <a:solidFill>
                  <a:schemeClr val="dk1"/>
                </a:solidFill>
              </a:defRPr>
            </a:lvl1pPr>
            <a:lvl2pPr algn="l" indent="-298450" lvl="1" marL="914400">
              <a:lnSpc>
                <a:spcPct val="115000"/>
              </a:lnSpc>
              <a:spcBef>
                <a:spcPts val="1600"/>
              </a:spcBef>
              <a:spcAft>
                <a:spcPts val="0"/>
              </a:spcAft>
              <a:buChar char="○"/>
              <a:buClr>
                <a:schemeClr val="dk1"/>
              </a:buClr>
              <a:buSzPct val="100000"/>
              <a:defRPr dirty="0" lang="en-US">
                <a:solidFill>
                  <a:schemeClr val="dk1"/>
                </a:solidFill>
              </a:defRPr>
            </a:lvl2pPr>
            <a:lvl3pPr algn="l" indent="-298450" lvl="2" marL="1371600">
              <a:lnSpc>
                <a:spcPct val="115000"/>
              </a:lnSpc>
              <a:spcBef>
                <a:spcPts val="1600"/>
              </a:spcBef>
              <a:spcAft>
                <a:spcPts val="0"/>
              </a:spcAft>
              <a:buChar char="■"/>
              <a:buClr>
                <a:schemeClr val="dk1"/>
              </a:buClr>
              <a:buSzPct val="100000"/>
              <a:defRPr dirty="0" lang="en-US">
                <a:solidFill>
                  <a:schemeClr val="dk1"/>
                </a:solidFill>
              </a:defRPr>
            </a:lvl3pPr>
            <a:lvl4pPr algn="l" indent="-298450" lvl="3" marL="1828800">
              <a:lnSpc>
                <a:spcPct val="115000"/>
              </a:lnSpc>
              <a:spcBef>
                <a:spcPts val="1600"/>
              </a:spcBef>
              <a:spcAft>
                <a:spcPts val="0"/>
              </a:spcAft>
              <a:buChar char="●"/>
              <a:buClr>
                <a:schemeClr val="dk1"/>
              </a:buClr>
              <a:buSzPct val="100000"/>
              <a:defRPr dirty="0" lang="en-US">
                <a:solidFill>
                  <a:schemeClr val="dk1"/>
                </a:solidFill>
              </a:defRPr>
            </a:lvl4pPr>
            <a:lvl5pPr algn="l" indent="-298450" lvl="4" marL="2286000">
              <a:lnSpc>
                <a:spcPct val="115000"/>
              </a:lnSpc>
              <a:spcBef>
                <a:spcPts val="1600"/>
              </a:spcBef>
              <a:spcAft>
                <a:spcPts val="0"/>
              </a:spcAft>
              <a:buChar char="○"/>
              <a:buClr>
                <a:schemeClr val="dk1"/>
              </a:buClr>
              <a:buSzPct val="100000"/>
              <a:defRPr dirty="0" lang="en-US">
                <a:solidFill>
                  <a:schemeClr val="dk1"/>
                </a:solidFill>
              </a:defRPr>
            </a:lvl5pPr>
            <a:lvl6pPr algn="l" indent="-298450" lvl="5" marL="2743200">
              <a:lnSpc>
                <a:spcPct val="115000"/>
              </a:lnSpc>
              <a:spcBef>
                <a:spcPts val="1600"/>
              </a:spcBef>
              <a:spcAft>
                <a:spcPts val="0"/>
              </a:spcAft>
              <a:buChar char="■"/>
              <a:buClr>
                <a:schemeClr val="dk1"/>
              </a:buClr>
              <a:buSzPct val="100000"/>
              <a:defRPr dirty="0" lang="en-US">
                <a:solidFill>
                  <a:schemeClr val="dk1"/>
                </a:solidFill>
              </a:defRPr>
            </a:lvl6pPr>
            <a:lvl7pPr algn="l" indent="-298450" lvl="6" marL="3200400">
              <a:lnSpc>
                <a:spcPct val="115000"/>
              </a:lnSpc>
              <a:spcBef>
                <a:spcPts val="1600"/>
              </a:spcBef>
              <a:spcAft>
                <a:spcPts val="0"/>
              </a:spcAft>
              <a:buChar char="●"/>
              <a:buClr>
                <a:schemeClr val="dk1"/>
              </a:buClr>
              <a:buSzPct val="100000"/>
              <a:defRPr dirty="0" lang="en-US">
                <a:solidFill>
                  <a:schemeClr val="dk1"/>
                </a:solidFill>
              </a:defRPr>
            </a:lvl7pPr>
            <a:lvl8pPr algn="l" indent="-298450" lvl="7" marL="3657600">
              <a:lnSpc>
                <a:spcPct val="115000"/>
              </a:lnSpc>
              <a:spcBef>
                <a:spcPts val="1600"/>
              </a:spcBef>
              <a:spcAft>
                <a:spcPts val="0"/>
              </a:spcAft>
              <a:buChar char="○"/>
              <a:buClr>
                <a:schemeClr val="dk1"/>
              </a:buClr>
              <a:buSzPct val="100000"/>
              <a:defRPr dirty="0" lang="en-US">
                <a:solidFill>
                  <a:schemeClr val="dk1"/>
                </a:solidFill>
              </a:defRPr>
            </a:lvl8pPr>
            <a:lvl9pPr algn="l" indent="-298450" lvl="8" marL="4114800">
              <a:lnSpc>
                <a:spcPct val="115000"/>
              </a:lnSpc>
              <a:spcBef>
                <a:spcPts val="1600"/>
              </a:spcBef>
              <a:spcAft>
                <a:spcPts val="1600"/>
              </a:spcAft>
              <a:buChar char="■"/>
              <a:buClr>
                <a:schemeClr val="dk1"/>
              </a:buClr>
              <a:buSzPct val="100000"/>
              <a:defRPr dirty="0" lang="en-US">
                <a:solidFill>
                  <a:schemeClr val="dk1"/>
                </a:solidFill>
              </a:defRPr>
            </a:lvl9pPr>
          </a:lstStyle>
          <a:p>
            <a:pPr/>
            <a:r>
              <a:rPr dirty="0" lang="en-US"/>
              <a:t/>
            </a:r>
            <a:endParaRPr dirty="0" lang="en-US"/>
          </a:p>
        </p:txBody>
      </p:sp>
      <p:sp>
        <p:nvSpPr>
          <p:cNvPr id="5" name="Google Shape;89;p8">
            <a:extLst>
              <a:ext uri="{BA381749-3523-4EB9-9A5C-EB7C7EE7C447}">
                <a16:creationId xmlns:a16="http://schemas.microsoft.com/office/drawing/2010/main" id="{64E41035-60F2-469C-B10A-AE56D976C79D}"/>
              </a:ext>
            </a:extLst>
          </p:cNvPr>
          <p:cNvSpPr/>
          <p:nvPr/>
        </p:nvSpPr>
        <p:spPr>
          <a:xfrm rot="0">
            <a:off x="0" y="0"/>
            <a:ext cx="632700" cy="588599"/>
          </a:xfrm>
          <a:prstGeom prst="rect">
            <a:avLst/>
          </a:prstGeom>
          <a:solidFill>
            <a:srgbClr val="1b212c"/>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6" name="Google Shape;90;p8">
            <a:extLst>
              <a:ext uri="{FC77B73B-FB91-4E2C-97B2-796987C5378F}">
                <a16:creationId xmlns:a16="http://schemas.microsoft.com/office/drawing/2010/main" id="{29E2F356-581C-4E11-9E7C-7A89243E3A83}"/>
              </a:ext>
            </a:extLst>
          </p:cNvPr>
          <p:cNvSpPr/>
          <p:nvPr/>
        </p:nvSpPr>
        <p:spPr>
          <a:xfrm rot="0">
            <a:off x="212050" y="221751"/>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7" name="Google Shape;91;p8">
            <a:extLst>
              <a:ext uri="{9BD253DD-85F5-4FDB-B7F8-AADEEAA80824}">
                <a16:creationId xmlns:a16="http://schemas.microsoft.com/office/drawing/2010/main" id="{8A694203-F77A-4438-9EC9-613D8B38AA04}"/>
              </a:ext>
            </a:extLst>
          </p:cNvPr>
          <p:cNvSpPr/>
          <p:nvPr/>
        </p:nvSpPr>
        <p:spPr>
          <a:xfrm rot="0">
            <a:off x="212050" y="284224"/>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8" name="Google Shape;92;p8">
            <a:extLst>
              <a:ext uri="{0691FBD8-E628-490E-BAA3-EA2A1054FB9E}">
                <a16:creationId xmlns:a16="http://schemas.microsoft.com/office/drawing/2010/main" id="{5DEE4188-699C-4CCE-8675-3EDEE3F73BD8}"/>
              </a:ext>
            </a:extLst>
          </p:cNvPr>
          <p:cNvSpPr/>
          <p:nvPr/>
        </p:nvSpPr>
        <p:spPr>
          <a:xfrm rot="0">
            <a:off x="212050" y="346698"/>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grpSp>
        <p:nvGrpSpPr>
          <p:cNvPr id="9" name="Google Shape;93;p8">
            <a:extLst>
              <a:ext uri="{8D99F1C3-B9E2-4ACA-9728-C3F8AA7BDA78}">
                <a16:creationId xmlns:a16="http://schemas.microsoft.com/office/drawing/2010/main" id="{3AAC4DF2-A8BE-411E-894F-C184B9281510}"/>
              </a:ext>
            </a:extLst>
          </p:cNvPr>
          <p:cNvGrpSpPr/>
          <p:nvPr/>
        </p:nvGrpSpPr>
        <p:grpSpPr>
          <a:xfrm rot="0">
            <a:off x="0" y="381001"/>
            <a:ext cx="1037850" cy="1016288"/>
            <a:chOff x="0" y="381001"/>
            <a:chExt cx="1037850" cy="1016288"/>
          </a:xfrm>
        </p:grpSpPr>
        <p:sp>
          <p:nvSpPr>
            <p:cNvPr id="10" name="Google Shape;94;p8">
              <a:extLst>
                <a:ext uri="{C4F4E615-71E1-444D-8F07-AD103BC421A1}">
                  <a16:creationId xmlns:a16="http://schemas.microsoft.com/office/drawing/2010/main" id="{9E679617-E1A0-4CBD-9E39-C189087A192A}"/>
                </a:ext>
              </a:extLst>
            </p:cNvPr>
            <p:cNvSpPr/>
            <p:nvPr/>
          </p:nvSpPr>
          <p:spPr>
            <a:xfrm rot="-5400000">
              <a:off x="0" y="381001"/>
              <a:ext cx="808800" cy="808800"/>
            </a:xfrm>
            <a:prstGeom prst="diagStripe">
              <a:avLst>
                <a:gd fmla="val 50000" name="adj"/>
              </a:avLst>
            </a:prstGeom>
            <a:solidFill>
              <a:schemeClr val="accent1"/>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11" name="Google Shape;95;p8">
              <a:extLst>
                <a:ext uri="{BBA440CD-65D5-4F5F-B8E3-1B83C871F439}">
                  <a16:creationId xmlns:a16="http://schemas.microsoft.com/office/drawing/2010/main" id="{C58BD04F-02D2-4068-9B5F-865F9BD37300}"/>
                </a:ext>
              </a:extLst>
            </p:cNvPr>
            <p:cNvSpPr/>
            <p:nvPr/>
          </p:nvSpPr>
          <p:spPr>
            <a:xfrm flipH="true" rot="0">
              <a:off x="229050" y="588489"/>
              <a:ext cx="808800" cy="808800"/>
            </a:xfrm>
            <a:prstGeom prst="diagStripe">
              <a:avLst>
                <a:gd fmla="val 50000" name="adj"/>
              </a:avLst>
            </a:prstGeom>
            <a:solidFill>
              <a:srgbClr val="82c7a5"/>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grpSp>
      <p:sp>
        <p:nvSpPr>
          <p:cNvPr id="12" name="Google Shape;96;p8">
            <a:extLst>
              <a:ext uri="{0EED94E7-EDAC-45A9-8CD3-881F85ED1AD2}">
                <a16:creationId xmlns:a16="http://schemas.microsoft.com/office/drawing/2010/main" id="{96050BE1-7D95-401A-AE68-02E71E39222D}"/>
              </a:ext>
            </a:extLst>
          </p:cNvPr>
          <p:cNvSpPr/>
          <p:nvPr>
            <p:ph idx="12" type="title"/>
          </p:nvPr>
        </p:nvSpPr>
        <p:spPr>
          <a:xfrm rot="0">
            <a:off x="1297500" y="459489"/>
            <a:ext cx="3005700" cy="510900"/>
          </a:xfrm>
          <a:prstGeom prst="rect">
            <a:avLst/>
          </a:prstGeom>
          <a:noFill/>
          <a:ln>
            <a:noFill/>
          </a:ln>
        </p:spPr>
        <p:txBody>
          <a:bodyPr anchor="t" bIns="91425" lIns="91425" rIns="91425" rtlCol="0" spcFirstLastPara="true" tIns="91425" wrap="square">
            <a:noAutofit/>
          </a:bodyPr>
          <a:lstStyle>
            <a:lvl1pPr algn="l" lvl="0">
              <a:lnSpc>
                <a:spcPct val="100000"/>
              </a:lnSpc>
              <a:spcBef>
                <a:spcPts val="0"/>
              </a:spcBef>
              <a:spcAft>
                <a:spcPts val="0"/>
              </a:spcAft>
              <a:buNone/>
              <a:defRPr dirty="0" lang="en-US" sz="1000"/>
            </a:lvl1pPr>
            <a:lvl2pPr algn="l" lvl="1">
              <a:lnSpc>
                <a:spcPct val="100000"/>
              </a:lnSpc>
              <a:spcBef>
                <a:spcPts val="0"/>
              </a:spcBef>
              <a:spcAft>
                <a:spcPts val="0"/>
              </a:spcAft>
              <a:buNone/>
              <a:defRPr dirty="0" lang="en-US" sz="1000"/>
            </a:lvl2pPr>
            <a:lvl3pPr algn="l" lvl="2">
              <a:lnSpc>
                <a:spcPct val="100000"/>
              </a:lnSpc>
              <a:spcBef>
                <a:spcPts val="0"/>
              </a:spcBef>
              <a:spcAft>
                <a:spcPts val="0"/>
              </a:spcAft>
              <a:buNone/>
              <a:defRPr dirty="0" lang="en-US" sz="1000"/>
            </a:lvl3pPr>
            <a:lvl4pPr algn="l" lvl="3">
              <a:lnSpc>
                <a:spcPct val="100000"/>
              </a:lnSpc>
              <a:spcBef>
                <a:spcPts val="0"/>
              </a:spcBef>
              <a:spcAft>
                <a:spcPts val="0"/>
              </a:spcAft>
              <a:buNone/>
              <a:defRPr dirty="0" lang="en-US" sz="1000"/>
            </a:lvl4pPr>
            <a:lvl5pPr algn="l" lvl="4">
              <a:lnSpc>
                <a:spcPct val="100000"/>
              </a:lnSpc>
              <a:spcBef>
                <a:spcPts val="0"/>
              </a:spcBef>
              <a:spcAft>
                <a:spcPts val="0"/>
              </a:spcAft>
              <a:buNone/>
              <a:defRPr dirty="0" lang="en-US" sz="1000"/>
            </a:lvl5pPr>
            <a:lvl6pPr algn="l" lvl="5">
              <a:lnSpc>
                <a:spcPct val="100000"/>
              </a:lnSpc>
              <a:spcBef>
                <a:spcPts val="0"/>
              </a:spcBef>
              <a:spcAft>
                <a:spcPts val="0"/>
              </a:spcAft>
              <a:buNone/>
              <a:defRPr dirty="0" lang="en-US" sz="1000"/>
            </a:lvl6pPr>
            <a:lvl7pPr algn="l" lvl="6">
              <a:lnSpc>
                <a:spcPct val="100000"/>
              </a:lnSpc>
              <a:spcBef>
                <a:spcPts val="0"/>
              </a:spcBef>
              <a:spcAft>
                <a:spcPts val="0"/>
              </a:spcAft>
              <a:buNone/>
              <a:defRPr dirty="0" lang="en-US" sz="1000"/>
            </a:lvl7pPr>
            <a:lvl8pPr algn="l" lvl="7">
              <a:lnSpc>
                <a:spcPct val="100000"/>
              </a:lnSpc>
              <a:spcBef>
                <a:spcPts val="0"/>
              </a:spcBef>
              <a:spcAft>
                <a:spcPts val="0"/>
              </a:spcAft>
              <a:buNone/>
              <a:defRPr dirty="0" lang="en-US" sz="1000"/>
            </a:lvl8pPr>
            <a:lvl9pPr algn="l" lvl="8">
              <a:lnSpc>
                <a:spcPct val="100000"/>
              </a:lnSpc>
              <a:spcBef>
                <a:spcPts val="0"/>
              </a:spcBef>
              <a:spcAft>
                <a:spcPts val="0"/>
              </a:spcAft>
              <a:buNone/>
              <a:defRPr dirty="0" lang="en-US" sz="1000"/>
            </a:lvl9pPr>
          </a:lstStyle>
          <a:p>
            <a:pPr/>
            <a:r>
              <a:rPr dirty="0" lang="en-US"/>
              <a:t/>
            </a:r>
            <a:endParaRPr dirty="0" lang="en-US"/>
          </a:p>
        </p:txBody>
      </p:sp>
      <p:sp>
        <p:nvSpPr>
          <p:cNvPr id="13" name="Google Shape;97;p8">
            <a:extLst>
              <a:ext uri="{FEB67AAD-8E28-4BE9-AE31-733AD76252A3}">
                <a16:creationId xmlns:a16="http://schemas.microsoft.com/office/drawing/2010/main" id="{6B0198A6-71A2-48B7-9A07-1BADEEF9901A}"/>
              </a:ext>
            </a:extLst>
          </p:cNvPr>
          <p:cNvSpPr/>
          <p:nvPr>
            <p:ph idx="13" sz="quarter" type="sldNum"/>
          </p:nvPr>
        </p:nvSpPr>
        <p:spPr>
          <a:xfrm rot="0">
            <a:off x="8472458" y="4663217"/>
            <a:ext cx="548699" cy="393600"/>
          </a:xfrm>
          <a:prstGeom prst="rect">
            <a:avLst/>
          </a:prstGeom>
          <a:noFill/>
          <a:ln>
            <a:noFill/>
          </a:ln>
        </p:spPr>
        <p:txBody>
          <a:bodyPr anchor="ctr" bIns="91425" lIns="91425" rIns="91425" rtlCol="0" spcFirstLastPara="true" tIns="91425" wrap="square">
            <a:noAutofit/>
          </a:bodyPr>
          <a:lstStyle>
            <a:lvl1pPr algn="r" indent="0" lvl="0" marL="0" marR="0">
              <a:lnSpc>
                <a:spcPct val="100000"/>
              </a:lnSpc>
              <a:spcBef>
                <a:spcPts val="0"/>
              </a:spcBef>
              <a:spcAft>
                <a:spcPts val="0"/>
              </a:spcAft>
              <a:buNone/>
              <a:defRPr b="0" cap="none" dirty="0" i="0" lang="en-US" strike="noStrike" sz="1000" u="none">
                <a:solidFill>
                  <a:schemeClr val="lt1"/>
                </a:solidFill>
                <a:latin typeface="Lato"/>
              </a:defRPr>
            </a:lvl1pPr>
            <a:lvl2pPr algn="r" indent="0" lvl="1" marL="0" marR="0">
              <a:lnSpc>
                <a:spcPct val="100000"/>
              </a:lnSpc>
              <a:spcBef>
                <a:spcPts val="0"/>
              </a:spcBef>
              <a:spcAft>
                <a:spcPts val="0"/>
              </a:spcAft>
              <a:buNone/>
              <a:defRPr b="0" cap="none" dirty="0" i="0" lang="en-US" strike="noStrike" sz="1000" u="none">
                <a:solidFill>
                  <a:schemeClr val="lt1"/>
                </a:solidFill>
                <a:latin typeface="Lato"/>
              </a:defRPr>
            </a:lvl2pPr>
            <a:lvl3pPr algn="r" indent="0" lvl="2" marL="0" marR="0">
              <a:lnSpc>
                <a:spcPct val="100000"/>
              </a:lnSpc>
              <a:spcBef>
                <a:spcPts val="0"/>
              </a:spcBef>
              <a:spcAft>
                <a:spcPts val="0"/>
              </a:spcAft>
              <a:buNone/>
              <a:defRPr b="0" cap="none" dirty="0" i="0" lang="en-US" strike="noStrike" sz="1000" u="none">
                <a:solidFill>
                  <a:schemeClr val="lt1"/>
                </a:solidFill>
                <a:latin typeface="Lato"/>
              </a:defRPr>
            </a:lvl3pPr>
            <a:lvl4pPr algn="r" indent="0" lvl="3" marL="0" marR="0">
              <a:lnSpc>
                <a:spcPct val="100000"/>
              </a:lnSpc>
              <a:spcBef>
                <a:spcPts val="0"/>
              </a:spcBef>
              <a:spcAft>
                <a:spcPts val="0"/>
              </a:spcAft>
              <a:buNone/>
              <a:defRPr b="0" cap="none" dirty="0" i="0" lang="en-US" strike="noStrike" sz="1000" u="none">
                <a:solidFill>
                  <a:schemeClr val="lt1"/>
                </a:solidFill>
                <a:latin typeface="Lato"/>
              </a:defRPr>
            </a:lvl4pPr>
            <a:lvl5pPr algn="r" indent="0" lvl="4" marL="0" marR="0">
              <a:lnSpc>
                <a:spcPct val="100000"/>
              </a:lnSpc>
              <a:spcBef>
                <a:spcPts val="0"/>
              </a:spcBef>
              <a:spcAft>
                <a:spcPts val="0"/>
              </a:spcAft>
              <a:buNone/>
              <a:defRPr b="0" cap="none" dirty="0" i="0" lang="en-US" strike="noStrike" sz="1000" u="none">
                <a:solidFill>
                  <a:schemeClr val="lt1"/>
                </a:solidFill>
                <a:latin typeface="Lato"/>
              </a:defRPr>
            </a:lvl5pPr>
            <a:lvl6pPr algn="r" indent="0" lvl="5" marL="0" marR="0">
              <a:lnSpc>
                <a:spcPct val="100000"/>
              </a:lnSpc>
              <a:spcBef>
                <a:spcPts val="0"/>
              </a:spcBef>
              <a:spcAft>
                <a:spcPts val="0"/>
              </a:spcAft>
              <a:buNone/>
              <a:defRPr b="0" cap="none" dirty="0" i="0" lang="en-US" strike="noStrike" sz="1000" u="none">
                <a:solidFill>
                  <a:schemeClr val="lt1"/>
                </a:solidFill>
                <a:latin typeface="Lato"/>
              </a:defRPr>
            </a:lvl6pPr>
            <a:lvl7pPr algn="r" indent="0" lvl="6" marL="0" marR="0">
              <a:lnSpc>
                <a:spcPct val="100000"/>
              </a:lnSpc>
              <a:spcBef>
                <a:spcPts val="0"/>
              </a:spcBef>
              <a:spcAft>
                <a:spcPts val="0"/>
              </a:spcAft>
              <a:buNone/>
              <a:defRPr b="0" cap="none" dirty="0" i="0" lang="en-US" strike="noStrike" sz="1000" u="none">
                <a:solidFill>
                  <a:schemeClr val="lt1"/>
                </a:solidFill>
                <a:latin typeface="Lato"/>
              </a:defRPr>
            </a:lvl7pPr>
            <a:lvl8pPr algn="r" indent="0" lvl="7" marL="0" marR="0">
              <a:lnSpc>
                <a:spcPct val="100000"/>
              </a:lnSpc>
              <a:spcBef>
                <a:spcPts val="0"/>
              </a:spcBef>
              <a:spcAft>
                <a:spcPts val="0"/>
              </a:spcAft>
              <a:buNone/>
              <a:defRPr b="0" cap="none" dirty="0" i="0" lang="en-US" strike="noStrike" sz="1000" u="none">
                <a:solidFill>
                  <a:schemeClr val="lt1"/>
                </a:solidFill>
                <a:latin typeface="Lato"/>
              </a:defRPr>
            </a:lvl8pPr>
            <a:lvl9pPr algn="r" indent="0" lvl="8" marL="0" marR="0">
              <a:lnSpc>
                <a:spcPct val="100000"/>
              </a:lnSpc>
              <a:spcBef>
                <a:spcPts val="0"/>
              </a:spcBef>
              <a:spcAft>
                <a:spcPts val="0"/>
              </a:spcAft>
              <a:buNone/>
              <a:defRPr b="0" cap="none" dirty="0" i="0" lang="en-US" strike="noStrike" sz="1000" u="none">
                <a:solidFill>
                  <a:schemeClr val="lt1"/>
                </a:solidFill>
                <a:latin typeface="Lato"/>
              </a:defRPr>
            </a:lvl9pPr>
          </a:lstStyle>
          <a:p>
            <a:pPr algn="r" indent="0" lvl="0" marL="0" rtl="false">
              <a:spcBef>
                <a:spcPts val="0"/>
              </a:spcBef>
              <a:spcAft>
                <a:spcPts val="0"/>
              </a:spcAft>
              <a:buNone/>
            </a:pPr>
            <a:fld id="{400332D5-DB85-499C-923E-303098D15C32}" type="slidenum"/>
            <a:endParaRPr dirty="0" lang="en-US"/>
          </a:p>
        </p:txBody>
      </p:sp>
      <p:sp>
        <p:nvSpPr>
          <p:cNvPr hidden="false" id="14" name="Footer Placeholder 4">
            <a:extLst>
              <a:ext uri="{4BC399EE-77D8-4067-903F-AE4DEDFEC827}">
                <a16:creationId xmlns:a16="http://schemas.microsoft.com/office/drawing/2010/main" id="{89F077E6-804A-4588-ACAA-60E3C86B23BC}"/>
              </a:ext>
            </a:extLst>
          </p:cNvPr>
          <p:cNvSpPr>
            <a:spLocks noGrp="true"/>
          </p:cNvSpPr>
          <p:nvPr>
            <p:ph idx="14" sz="quarter" type="ftr"/>
          </p:nvPr>
        </p:nvSpPr>
        <p:spPr/>
        <p:txBody>
          <a:bodyPr rtlCol="0"/>
          <a:lstStyle>
            <a:lvl1pPr lvl="0"/>
          </a:lstStyle>
          <a:p>
            <a:pPr/>
            <a:r>
              <a:rPr dirty="0" lang="en-US"/>
              <a:t>Footer</a:t>
            </a:r>
            <a:endParaRPr dirty="0" lang="en-US"/>
          </a:p>
        </p:txBody>
      </p:sp>
      <p:sp>
        <p:nvSpPr>
          <p:cNvPr hidden="false" id="15" name="Date Placeholder 3">
            <a:extLst>
              <a:ext uri="{AB04EAF7-CE45-4E7C-B2DC-8D5E8F921CB6}">
                <a16:creationId xmlns:a16="http://schemas.microsoft.com/office/drawing/2010/main" id="{F1E7716B-1C6A-4A9E-B6BB-322F135C6C6D}"/>
              </a:ext>
            </a:extLst>
          </p:cNvPr>
          <p:cNvSpPr>
            <a:spLocks noGrp="true"/>
          </p:cNvSpPr>
          <p:nvPr>
            <p:ph idx="15" sz="half" type="dt"/>
          </p:nvPr>
        </p:nvSpPr>
        <p:spPr/>
        <p:txBody>
          <a:bodyPr rtlCol="0"/>
          <a:lstStyle>
            <a:lvl1pPr lvl="0"/>
          </a:lstStyle>
          <a:p>
            <a:pPr/>
            <a:r>
              <a:rPr dirty="0" lang="en-US"/>
              <a:t>Date</a:t>
            </a:r>
            <a:endParaRPr dirty="0" lang="en-US"/>
          </a:p>
        </p:txBody>
      </p:sp>
    </p:spTree>
    <p:extLst>
      <p:ext uri="{EDCD5185-48F0-4A6D-BF9D-94C96D82E0F7}">
        <p14:creationId xmlns:p14="http://schemas.microsoft.com/office/powerpoint/2010/main" val="1763199263420"/>
      </p:ext>
    </p:extLst>
  </p:cSld>
  <p:clrMapOvr>
    <a:masterClrMapping/>
  </p:clrMapOvr>
</p:sldLayout>
</file>

<file path=ppt/slideLayouts/slideLayout9.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Only">
  <p:cSld name="Title only">
    <p:spTree>
      <p:nvGrpSpPr>
        <p:cNvPr id="1" name=""/>
        <p:cNvGrpSpPr/>
        <p:nvPr/>
      </p:nvGrpSpPr>
      <p:grpSpPr>
        <a:xfrm>
          <a:off x="0" y="0"/>
          <a:ext cx="0" cy="0"/>
          <a:chOff x="0" y="0"/>
          <a:chExt cx="0" cy="0"/>
        </a:xfrm>
      </p:grpSpPr>
      <p:sp>
        <p:nvSpPr>
          <p:cNvPr id="2" name="Google Shape;112;p10">
            <a:extLst>
              <a:ext uri="{0D54E394-75B3-4BC4-B46D-31F40DD92F61}">
                <a16:creationId xmlns:a16="http://schemas.microsoft.com/office/drawing/2010/main" id="{4AC2BA5F-EC8C-45FD-96B0-E0ACDA767A0D}"/>
              </a:ext>
            </a:extLst>
          </p:cNvPr>
          <p:cNvSpPr/>
          <p:nvPr/>
        </p:nvSpPr>
        <p:spPr>
          <a:xfrm rot="0">
            <a:off x="0" y="0"/>
            <a:ext cx="632700" cy="588599"/>
          </a:xfrm>
          <a:prstGeom prst="rect">
            <a:avLst/>
          </a:prstGeom>
          <a:solidFill>
            <a:srgbClr val="1b212c"/>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3" name="Google Shape;113;p10">
            <a:extLst>
              <a:ext uri="{895304B2-E295-4B26-AC7E-0C04AC31D504}">
                <a16:creationId xmlns:a16="http://schemas.microsoft.com/office/drawing/2010/main" id="{C70E7663-14D1-4695-B177-947A7A30C398}"/>
              </a:ext>
            </a:extLst>
          </p:cNvPr>
          <p:cNvSpPr/>
          <p:nvPr/>
        </p:nvSpPr>
        <p:spPr>
          <a:xfrm rot="0">
            <a:off x="212050" y="221751"/>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4" name="Google Shape;114;p10">
            <a:extLst>
              <a:ext uri="{C18A5432-8CAD-4A6E-B1DD-542AB817C7B1}">
                <a16:creationId xmlns:a16="http://schemas.microsoft.com/office/drawing/2010/main" id="{F0277CB3-0A9D-481A-9F2A-95A2370C5F0E}"/>
              </a:ext>
            </a:extLst>
          </p:cNvPr>
          <p:cNvSpPr/>
          <p:nvPr/>
        </p:nvSpPr>
        <p:spPr>
          <a:xfrm rot="0">
            <a:off x="212050" y="284224"/>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5" name="Google Shape;115;p10">
            <a:extLst>
              <a:ext uri="{974F578B-DB6F-42FF-9207-F8D237E19371}">
                <a16:creationId xmlns:a16="http://schemas.microsoft.com/office/drawing/2010/main" id="{4CA76618-C2E1-43EB-80A0-4C7BEA76EF74}"/>
              </a:ext>
            </a:extLst>
          </p:cNvPr>
          <p:cNvSpPr/>
          <p:nvPr/>
        </p:nvSpPr>
        <p:spPr>
          <a:xfrm rot="0">
            <a:off x="212050" y="346698"/>
            <a:ext cx="219600" cy="18900"/>
          </a:xfrm>
          <a:prstGeom prst="rect">
            <a:avLst/>
          </a:prstGeom>
          <a:solidFill>
            <a:srgbClr val="55688b">
              <a:alpha val="35686"/>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grpSp>
        <p:nvGrpSpPr>
          <p:cNvPr id="6" name="Google Shape;116;p10">
            <a:extLst>
              <a:ext uri="{2CA45AE4-7D8E-443A-B61F-7BB9BC160EAE}">
                <a16:creationId xmlns:a16="http://schemas.microsoft.com/office/drawing/2010/main" id="{4673898C-66DC-486F-93F1-49F811F2BA48}"/>
              </a:ext>
            </a:extLst>
          </p:cNvPr>
          <p:cNvGrpSpPr/>
          <p:nvPr/>
        </p:nvGrpSpPr>
        <p:grpSpPr>
          <a:xfrm rot="0">
            <a:off x="0" y="381001"/>
            <a:ext cx="1037850" cy="1016288"/>
            <a:chOff x="0" y="381001"/>
            <a:chExt cx="1037850" cy="1016288"/>
          </a:xfrm>
        </p:grpSpPr>
        <p:sp>
          <p:nvSpPr>
            <p:cNvPr id="7" name="Google Shape;117;p10">
              <a:extLst>
                <a:ext uri="{CFE51A5A-020A-4F33-BE13-D69CEBF4E23C}">
                  <a16:creationId xmlns:a16="http://schemas.microsoft.com/office/drawing/2010/main" id="{16A268FF-F038-4903-8D22-142C5D73EF2B}"/>
                </a:ext>
              </a:extLst>
            </p:cNvPr>
            <p:cNvSpPr/>
            <p:nvPr/>
          </p:nvSpPr>
          <p:spPr>
            <a:xfrm rot="-5400000">
              <a:off x="0" y="381001"/>
              <a:ext cx="808800" cy="808800"/>
            </a:xfrm>
            <a:prstGeom prst="diagStripe">
              <a:avLst>
                <a:gd fmla="val 50000" name="adj"/>
              </a:avLst>
            </a:prstGeom>
            <a:solidFill>
              <a:schemeClr val="accent1"/>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8" name="Google Shape;118;p10">
              <a:extLst>
                <a:ext uri="{6A228384-2FE0-4741-8732-A3E030108D2A}">
                  <a16:creationId xmlns:a16="http://schemas.microsoft.com/office/drawing/2010/main" id="{637E83DC-C9B9-4A3D-9FDE-B070A4DE6F55}"/>
                </a:ext>
              </a:extLst>
            </p:cNvPr>
            <p:cNvSpPr/>
            <p:nvPr/>
          </p:nvSpPr>
          <p:spPr>
            <a:xfrm flipH="true" rot="0">
              <a:off x="229050" y="588489"/>
              <a:ext cx="808800" cy="808800"/>
            </a:xfrm>
            <a:prstGeom prst="diagStripe">
              <a:avLst>
                <a:gd fmla="val 50000" name="adj"/>
              </a:avLst>
            </a:prstGeom>
            <a:solidFill>
              <a:srgbClr val="82c7a5"/>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grpSp>
      <p:sp>
        <p:nvSpPr>
          <p:cNvPr id="9" name="Google Shape;119;p10">
            <a:extLst>
              <a:ext uri="{36756414-F6AC-4FBE-B55D-785045136DC6}">
                <a16:creationId xmlns:a16="http://schemas.microsoft.com/office/drawing/2010/main" id="{64CA9DE3-DC42-460E-B39E-4673FB7F4CFC}"/>
              </a:ext>
            </a:extLst>
          </p:cNvPr>
          <p:cNvSpPr/>
          <p:nvPr>
            <p:ph type="title"/>
          </p:nvPr>
        </p:nvSpPr>
        <p:spPr>
          <a:xfrm rot="0">
            <a:off x="1297500" y="393750"/>
            <a:ext cx="7038900" cy="914100"/>
          </a:xfrm>
          <a:prstGeom prst="rect">
            <a:avLst/>
          </a:prstGeom>
          <a:noFill/>
          <a:ln>
            <a:noFill/>
          </a:ln>
        </p:spPr>
        <p:txBody>
          <a:bodyPr anchor="t" bIns="91425" lIns="91425" rIns="91425" rtlCol="0" spcFirstLastPara="true" tIns="91425" wrap="square">
            <a:noAutofit/>
          </a:bodyPr>
          <a:lstStyle>
            <a:lvl1pPr algn="l" lvl="0">
              <a:lnSpc>
                <a:spcPct val="100000"/>
              </a:lnSpc>
              <a:spcBef>
                <a:spcPts val="0"/>
              </a:spcBef>
              <a:spcAft>
                <a:spcPts val="0"/>
              </a:spcAft>
              <a:buNone/>
              <a:defRPr dirty="0" lang="en-US" sz="2400"/>
            </a:lvl1pPr>
            <a:lvl2pPr algn="l" lvl="1">
              <a:lnSpc>
                <a:spcPct val="100000"/>
              </a:lnSpc>
              <a:spcBef>
                <a:spcPts val="0"/>
              </a:spcBef>
              <a:spcAft>
                <a:spcPts val="0"/>
              </a:spcAft>
              <a:buNone/>
              <a:defRPr dirty="0" lang="en-US" sz="2400"/>
            </a:lvl2pPr>
            <a:lvl3pPr algn="l" lvl="2">
              <a:lnSpc>
                <a:spcPct val="100000"/>
              </a:lnSpc>
              <a:spcBef>
                <a:spcPts val="0"/>
              </a:spcBef>
              <a:spcAft>
                <a:spcPts val="0"/>
              </a:spcAft>
              <a:buNone/>
              <a:defRPr dirty="0" lang="en-US" sz="2400"/>
            </a:lvl3pPr>
            <a:lvl4pPr algn="l" lvl="3">
              <a:lnSpc>
                <a:spcPct val="100000"/>
              </a:lnSpc>
              <a:spcBef>
                <a:spcPts val="0"/>
              </a:spcBef>
              <a:spcAft>
                <a:spcPts val="0"/>
              </a:spcAft>
              <a:buNone/>
              <a:defRPr dirty="0" lang="en-US" sz="2400"/>
            </a:lvl4pPr>
            <a:lvl5pPr algn="l" lvl="4">
              <a:lnSpc>
                <a:spcPct val="100000"/>
              </a:lnSpc>
              <a:spcBef>
                <a:spcPts val="0"/>
              </a:spcBef>
              <a:spcAft>
                <a:spcPts val="0"/>
              </a:spcAft>
              <a:buNone/>
              <a:defRPr dirty="0" lang="en-US" sz="2400"/>
            </a:lvl5pPr>
            <a:lvl6pPr algn="l" lvl="5">
              <a:lnSpc>
                <a:spcPct val="100000"/>
              </a:lnSpc>
              <a:spcBef>
                <a:spcPts val="0"/>
              </a:spcBef>
              <a:spcAft>
                <a:spcPts val="0"/>
              </a:spcAft>
              <a:buNone/>
              <a:defRPr dirty="0" lang="en-US" sz="2400"/>
            </a:lvl6pPr>
            <a:lvl7pPr algn="l" lvl="6">
              <a:lnSpc>
                <a:spcPct val="100000"/>
              </a:lnSpc>
              <a:spcBef>
                <a:spcPts val="0"/>
              </a:spcBef>
              <a:spcAft>
                <a:spcPts val="0"/>
              </a:spcAft>
              <a:buNone/>
              <a:defRPr dirty="0" lang="en-US" sz="2400"/>
            </a:lvl7pPr>
            <a:lvl8pPr algn="l" lvl="7">
              <a:lnSpc>
                <a:spcPct val="100000"/>
              </a:lnSpc>
              <a:spcBef>
                <a:spcPts val="0"/>
              </a:spcBef>
              <a:spcAft>
                <a:spcPts val="0"/>
              </a:spcAft>
              <a:buNone/>
              <a:defRPr dirty="0" lang="en-US" sz="2400"/>
            </a:lvl8pPr>
            <a:lvl9pPr algn="l" lvl="8">
              <a:lnSpc>
                <a:spcPct val="100000"/>
              </a:lnSpc>
              <a:spcBef>
                <a:spcPts val="0"/>
              </a:spcBef>
              <a:spcAft>
                <a:spcPts val="0"/>
              </a:spcAft>
              <a:buNone/>
              <a:defRPr dirty="0" lang="en-US" sz="2400"/>
            </a:lvl9pPr>
          </a:lstStyle>
          <a:p>
            <a:pPr/>
            <a:r>
              <a:rPr dirty="0" lang="en-US"/>
              <a:t/>
            </a:r>
            <a:endParaRPr dirty="0" lang="en-US"/>
          </a:p>
        </p:txBody>
      </p:sp>
      <p:sp>
        <p:nvSpPr>
          <p:cNvPr id="10" name="Google Shape;120;p10">
            <a:extLst>
              <a:ext uri="{1FF43A7B-E598-4144-AF96-AE65E57CFD79}">
                <a16:creationId xmlns:a16="http://schemas.microsoft.com/office/drawing/2010/main" id="{503BBF46-1E3D-4774-A473-8C15A23A57DC}"/>
              </a:ext>
            </a:extLst>
          </p:cNvPr>
          <p:cNvSpPr/>
          <p:nvPr>
            <p:ph idx="12" sz="quarter" type="sldNum"/>
          </p:nvPr>
        </p:nvSpPr>
        <p:spPr>
          <a:xfrm rot="0">
            <a:off x="8472458" y="4663217"/>
            <a:ext cx="548699" cy="393600"/>
          </a:xfrm>
          <a:prstGeom prst="rect">
            <a:avLst/>
          </a:prstGeom>
          <a:noFill/>
          <a:ln>
            <a:noFill/>
          </a:ln>
        </p:spPr>
        <p:txBody>
          <a:bodyPr anchor="ctr" bIns="91425" lIns="91425" rIns="91425" rtlCol="0" spcFirstLastPara="true" tIns="91425" wrap="square">
            <a:noAutofit/>
          </a:bodyPr>
          <a:lstStyle>
            <a:lvl1pPr algn="r" indent="0" lvl="0" marL="0" marR="0">
              <a:lnSpc>
                <a:spcPct val="100000"/>
              </a:lnSpc>
              <a:spcBef>
                <a:spcPts val="0"/>
              </a:spcBef>
              <a:spcAft>
                <a:spcPts val="0"/>
              </a:spcAft>
              <a:buNone/>
              <a:defRPr b="0" cap="none" dirty="0" i="0" lang="en-US" strike="noStrike" sz="1000" u="none">
                <a:solidFill>
                  <a:schemeClr val="lt1"/>
                </a:solidFill>
                <a:latin typeface="Lato"/>
              </a:defRPr>
            </a:lvl1pPr>
            <a:lvl2pPr algn="r" indent="0" lvl="1" marL="0" marR="0">
              <a:lnSpc>
                <a:spcPct val="100000"/>
              </a:lnSpc>
              <a:spcBef>
                <a:spcPts val="0"/>
              </a:spcBef>
              <a:spcAft>
                <a:spcPts val="0"/>
              </a:spcAft>
              <a:buNone/>
              <a:defRPr b="0" cap="none" dirty="0" i="0" lang="en-US" strike="noStrike" sz="1000" u="none">
                <a:solidFill>
                  <a:schemeClr val="lt1"/>
                </a:solidFill>
                <a:latin typeface="Lato"/>
              </a:defRPr>
            </a:lvl2pPr>
            <a:lvl3pPr algn="r" indent="0" lvl="2" marL="0" marR="0">
              <a:lnSpc>
                <a:spcPct val="100000"/>
              </a:lnSpc>
              <a:spcBef>
                <a:spcPts val="0"/>
              </a:spcBef>
              <a:spcAft>
                <a:spcPts val="0"/>
              </a:spcAft>
              <a:buNone/>
              <a:defRPr b="0" cap="none" dirty="0" i="0" lang="en-US" strike="noStrike" sz="1000" u="none">
                <a:solidFill>
                  <a:schemeClr val="lt1"/>
                </a:solidFill>
                <a:latin typeface="Lato"/>
              </a:defRPr>
            </a:lvl3pPr>
            <a:lvl4pPr algn="r" indent="0" lvl="3" marL="0" marR="0">
              <a:lnSpc>
                <a:spcPct val="100000"/>
              </a:lnSpc>
              <a:spcBef>
                <a:spcPts val="0"/>
              </a:spcBef>
              <a:spcAft>
                <a:spcPts val="0"/>
              </a:spcAft>
              <a:buNone/>
              <a:defRPr b="0" cap="none" dirty="0" i="0" lang="en-US" strike="noStrike" sz="1000" u="none">
                <a:solidFill>
                  <a:schemeClr val="lt1"/>
                </a:solidFill>
                <a:latin typeface="Lato"/>
              </a:defRPr>
            </a:lvl4pPr>
            <a:lvl5pPr algn="r" indent="0" lvl="4" marL="0" marR="0">
              <a:lnSpc>
                <a:spcPct val="100000"/>
              </a:lnSpc>
              <a:spcBef>
                <a:spcPts val="0"/>
              </a:spcBef>
              <a:spcAft>
                <a:spcPts val="0"/>
              </a:spcAft>
              <a:buNone/>
              <a:defRPr b="0" cap="none" dirty="0" i="0" lang="en-US" strike="noStrike" sz="1000" u="none">
                <a:solidFill>
                  <a:schemeClr val="lt1"/>
                </a:solidFill>
                <a:latin typeface="Lato"/>
              </a:defRPr>
            </a:lvl5pPr>
            <a:lvl6pPr algn="r" indent="0" lvl="5" marL="0" marR="0">
              <a:lnSpc>
                <a:spcPct val="100000"/>
              </a:lnSpc>
              <a:spcBef>
                <a:spcPts val="0"/>
              </a:spcBef>
              <a:spcAft>
                <a:spcPts val="0"/>
              </a:spcAft>
              <a:buNone/>
              <a:defRPr b="0" cap="none" dirty="0" i="0" lang="en-US" strike="noStrike" sz="1000" u="none">
                <a:solidFill>
                  <a:schemeClr val="lt1"/>
                </a:solidFill>
                <a:latin typeface="Lato"/>
              </a:defRPr>
            </a:lvl6pPr>
            <a:lvl7pPr algn="r" indent="0" lvl="6" marL="0" marR="0">
              <a:lnSpc>
                <a:spcPct val="100000"/>
              </a:lnSpc>
              <a:spcBef>
                <a:spcPts val="0"/>
              </a:spcBef>
              <a:spcAft>
                <a:spcPts val="0"/>
              </a:spcAft>
              <a:buNone/>
              <a:defRPr b="0" cap="none" dirty="0" i="0" lang="en-US" strike="noStrike" sz="1000" u="none">
                <a:solidFill>
                  <a:schemeClr val="lt1"/>
                </a:solidFill>
                <a:latin typeface="Lato"/>
              </a:defRPr>
            </a:lvl7pPr>
            <a:lvl8pPr algn="r" indent="0" lvl="7" marL="0" marR="0">
              <a:lnSpc>
                <a:spcPct val="100000"/>
              </a:lnSpc>
              <a:spcBef>
                <a:spcPts val="0"/>
              </a:spcBef>
              <a:spcAft>
                <a:spcPts val="0"/>
              </a:spcAft>
              <a:buNone/>
              <a:defRPr b="0" cap="none" dirty="0" i="0" lang="en-US" strike="noStrike" sz="1000" u="none">
                <a:solidFill>
                  <a:schemeClr val="lt1"/>
                </a:solidFill>
                <a:latin typeface="Lato"/>
              </a:defRPr>
            </a:lvl8pPr>
            <a:lvl9pPr algn="r" indent="0" lvl="8" marL="0" marR="0">
              <a:lnSpc>
                <a:spcPct val="100000"/>
              </a:lnSpc>
              <a:spcBef>
                <a:spcPts val="0"/>
              </a:spcBef>
              <a:spcAft>
                <a:spcPts val="0"/>
              </a:spcAft>
              <a:buNone/>
              <a:defRPr b="0" cap="none" dirty="0" i="0" lang="en-US" strike="noStrike" sz="1000" u="none">
                <a:solidFill>
                  <a:schemeClr val="lt1"/>
                </a:solidFill>
                <a:latin typeface="Lato"/>
              </a:defRPr>
            </a:lvl9pPr>
          </a:lstStyle>
          <a:p>
            <a:pPr algn="r" indent="0" lvl="0" marL="0" rtl="false">
              <a:spcBef>
                <a:spcPts val="0"/>
              </a:spcBef>
              <a:spcAft>
                <a:spcPts val="0"/>
              </a:spcAft>
              <a:buNone/>
            </a:pPr>
            <a:fld id="{551601B4-27D9-4788-BBC0-69EECD08682A}" type="slidenum"/>
            <a:endParaRPr dirty="0" lang="en-US"/>
          </a:p>
        </p:txBody>
      </p:sp>
      <p:sp>
        <p:nvSpPr>
          <p:cNvPr hidden="false" id="11" name="Footer Placeholder 4">
            <a:extLst>
              <a:ext uri="{E172B664-8581-4C35-8944-0CE0DA626268}">
                <a16:creationId xmlns:a16="http://schemas.microsoft.com/office/drawing/2010/main" id="{6F2AF7E7-E493-468D-8D9C-952D8C3266A3}"/>
              </a:ext>
            </a:extLst>
          </p:cNvPr>
          <p:cNvSpPr>
            <a:spLocks noGrp="true"/>
          </p:cNvSpPr>
          <p:nvPr>
            <p:ph idx="11" sz="quarter" type="ftr"/>
          </p:nvPr>
        </p:nvSpPr>
        <p:spPr/>
        <p:txBody>
          <a:bodyPr rtlCol="0"/>
          <a:lstStyle>
            <a:lvl1pPr lvl="0"/>
          </a:lstStyle>
          <a:p>
            <a:pPr/>
            <a:r>
              <a:rPr dirty="0" lang="en-US"/>
              <a:t>Footer</a:t>
            </a:r>
            <a:endParaRPr dirty="0" lang="en-US"/>
          </a:p>
        </p:txBody>
      </p:sp>
      <p:sp>
        <p:nvSpPr>
          <p:cNvPr hidden="false" id="12" name="Date Placeholder 3">
            <a:extLst>
              <a:ext uri="{D6138AD5-60F3-499A-873B-775D0A0F2759}">
                <a16:creationId xmlns:a16="http://schemas.microsoft.com/office/drawing/2010/main" id="{27A5A163-A8DD-4DBD-A98B-B25E47DB874F}"/>
              </a:ext>
            </a:extLst>
          </p:cNvPr>
          <p:cNvSpPr>
            <a:spLocks noGrp="true"/>
          </p:cNvSpPr>
          <p:nvPr>
            <p:ph idx="10" sz="half" type="dt"/>
          </p:nvPr>
        </p:nvSpPr>
        <p:spPr/>
        <p:txBody>
          <a:bodyPr rtlCol="0"/>
          <a:lstStyle>
            <a:lvl1pPr lvl="0"/>
          </a:lstStyle>
          <a:p>
            <a:pPr/>
            <a:r>
              <a:rPr dirty="0" lang="en-US"/>
              <a:t>Date</a:t>
            </a:r>
            <a:endParaRPr dirty="0" lang="en-US"/>
          </a:p>
        </p:txBody>
      </p:sp>
    </p:spTree>
    <p:extLst>
      <p:ext uri="{AE51EEEE-F2CC-4AEE-9F16-70D74E2B6B46}">
        <p14:creationId xmlns:p14="http://schemas.microsoft.com/office/powerpoint/2010/main" val="1763199263430"/>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2.xml" Id="Raba9f558013842af" /><Relationship Type="http://schemas.openxmlformats.org/officeDocument/2006/relationships/slideLayout" Target="/ppt/slideLayouts/slideLayout2.xml" Id="R01e767798d524f36" /><Relationship Type="http://schemas.openxmlformats.org/officeDocument/2006/relationships/slideLayout" Target="/ppt/slideLayouts/slideLayout3.xml" Id="Rc47477ac007f409c" /><Relationship Type="http://schemas.openxmlformats.org/officeDocument/2006/relationships/slideLayout" Target="/ppt/slideLayouts/slideLayout5.xml" Id="R374c53ea18ce463e" /><Relationship Type="http://schemas.openxmlformats.org/officeDocument/2006/relationships/slideLayout" Target="/ppt/slideLayouts/slideLayout7.xml" Id="R57bcaf497c714a8b" /><Relationship Type="http://schemas.openxmlformats.org/officeDocument/2006/relationships/slideLayout" Target="/ppt/slideLayouts/slideLayout9.xml" Id="Rcbbd19c614f147ea" /></Relationships>
</file>

<file path=ppt/slideMasters/_rels/slideMaster2.xml.rels>&#65279;<?xml version="1.0" encoding="utf-8"?><Relationships xmlns="http://schemas.openxmlformats.org/package/2006/relationships"><Relationship Type="http://schemas.openxmlformats.org/officeDocument/2006/relationships/theme" Target="/ppt/slideMasters/theme/theme3.xml" Id="R6a0776f217614ce8" /><Relationship Type="http://schemas.openxmlformats.org/officeDocument/2006/relationships/slideLayout" Target="/ppt/slideLayouts/slideLayout17.xml" Id="Rff8226492f294c2f" /><Relationship Type="http://schemas.openxmlformats.org/officeDocument/2006/relationships/slideLayout" Target="/ppt/slideLayouts/slideLayout18.xml" Id="R7d772ceffb11481d" /><Relationship Type="http://schemas.openxmlformats.org/officeDocument/2006/relationships/slideLayout" Target="/ppt/slideLayouts/slideLayout19.xml" Id="Rbadc41a2f5bd4154" /><Relationship Type="http://schemas.openxmlformats.org/officeDocument/2006/relationships/slideLayout" Target="/ppt/slideLayouts/slideLayout22.xml" Id="Rf4a95a69a94a4631" /><Relationship Type="http://schemas.openxmlformats.org/officeDocument/2006/relationships/slideLayout" Target="/ppt/slideLayouts/slideLayout24.xml" Id="R55c860a0fda8448e" /><Relationship Type="http://schemas.openxmlformats.org/officeDocument/2006/relationships/slideLayout" Target="/ppt/slideLayouts/slideLayout29.xml" Id="R4d41b9af033e466c" /><Relationship Type="http://schemas.openxmlformats.org/officeDocument/2006/relationships/slideLayout" Target="/ppt/slideLayouts/slideLayout30.xml" Id="R4feac3d1a2d8416e" /></Relationships>
</file>

<file path=ppt/slideMasters/_rels/slideMaster3.xml.rels>&#65279;<?xml version="1.0" encoding="utf-8"?><Relationships xmlns="http://schemas.openxmlformats.org/package/2006/relationships"><Relationship Type="http://schemas.openxmlformats.org/officeDocument/2006/relationships/theme" Target="/ppt/slideMasters/theme/theme4.xml" Id="Rf85128013a3d47a5" /><Relationship Type="http://schemas.openxmlformats.org/officeDocument/2006/relationships/slideLayout" Target="/ppt/slideLayouts/slideLayout31.xml" Id="Ra16c767b0e134b13" /><Relationship Type="http://schemas.openxmlformats.org/officeDocument/2006/relationships/slideLayout" Target="/ppt/slideLayouts/slideLayout32.xml" Id="Re19e862a938f45a0" /></Relationships>
</file>

<file path=ppt/slideMasters/_rels/slideMaster4.xml.rels>&#65279;<?xml version="1.0" encoding="utf-8"?><Relationships xmlns="http://schemas.openxmlformats.org/package/2006/relationships"><Relationship Type="http://schemas.openxmlformats.org/officeDocument/2006/relationships/theme" Target="/ppt/slideMasters/theme/theme5.xml" Id="R36bd1ca34cc64b76" /><Relationship Type="http://schemas.openxmlformats.org/officeDocument/2006/relationships/slideLayout" Target="/ppt/slideLayouts/slideLayout45.xml" Id="R99a2b90cee2841e7" /><Relationship Type="http://schemas.openxmlformats.org/officeDocument/2006/relationships/slideLayout" Target="/ppt/slideLayouts/slideLayout47.xml" Id="Ra07b206d5c284889" /></Relationships>
</file>

<file path=ppt/slideMasters/slideMaster1.xml><?xml version="1.0" encoding="utf-8"?>
<p:sldMaster xmlns:a16="http://schemas.microsoft.com/office/drawing/2010/mai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Pr>
        <a:solidFill>
          <a:schemeClr val="dk1"/>
        </a:solidFill>
        <a:effectLst/>
      </p:bgPr>
    </p:bg>
    <p:spTree>
      <p:nvGrpSpPr>
        <p:cNvPr id="1" name=""/>
        <p:cNvGrpSpPr/>
        <p:nvPr/>
      </p:nvGrpSpPr>
      <p:grpSpPr>
        <a:xfrm>
          <a:off x="0" y="0"/>
          <a:ext cx="0" cy="0"/>
          <a:chOff x="0" y="0"/>
          <a:chExt cx="0" cy="0"/>
        </a:xfrm>
      </p:grpSpPr>
      <p:sp>
        <p:nvSpPr>
          <p:cNvPr id="2" name="Google Shape;6;p1">
            <a:extLst>
              <a:ext uri="{AB0BA4CF-4806-4F31-B5D1-7ABC012E5513}">
                <a16:creationId xmlns:a16="http://schemas.microsoft.com/office/drawing/2010/main" id="{CC177A8E-50DC-44C3-9FFE-82495A152477}"/>
              </a:ext>
            </a:extLst>
          </p:cNvPr>
          <p:cNvSpPr/>
          <p:nvPr>
            <p:ph type="title"/>
          </p:nvPr>
        </p:nvSpPr>
        <p:spPr>
          <a:xfrm rot="0">
            <a:off x="311700" y="445025"/>
            <a:ext cx="8520600" cy="572700"/>
          </a:xfrm>
          <a:prstGeom prst="rect">
            <a:avLst/>
          </a:prstGeom>
          <a:noFill/>
          <a:ln>
            <a:noFill/>
          </a:ln>
        </p:spPr>
        <p:txBody>
          <a:bodyPr spcFirstLastPara="true" wrap="square" lIns="91425" tIns="91425" rIns="91425" bIns="91425" rtlCol="0" anchor="t">
            <a:noAutofit/>
          </a:bodyPr>
          <a:lstStyle>
            <a:lvl1pPr marR="0" lvl="0" algn="l" rtl="false">
              <a:lnSpc>
                <a:spcPct val="100000"/>
              </a:lnSpc>
              <a:spcBef>
                <a:spcPts val="0"/>
              </a:spcBef>
              <a:spcAft>
                <a:spcPts val="0"/>
              </a:spcAft>
              <a:buNone/>
              <a:defRPr lang="en-US" sz="2800" b="0" i="0" u="none" strike="noStrike" cap="none" dirty="0">
                <a:solidFill>
                  <a:schemeClr val="lt1"/>
                </a:solidFill>
                <a:latin typeface="Montserrat"/>
              </a:defRPr>
            </a:lvl1pPr>
            <a:lvl2pPr marR="0" lvl="1" algn="l" rtl="false">
              <a:lnSpc>
                <a:spcPct val="100000"/>
              </a:lnSpc>
              <a:spcBef>
                <a:spcPts val="0"/>
              </a:spcBef>
              <a:spcAft>
                <a:spcPts val="0"/>
              </a:spcAft>
              <a:buNone/>
              <a:defRPr lang="en-US" sz="2800" b="0" i="0" u="none" strike="noStrike" cap="none" dirty="0">
                <a:solidFill>
                  <a:schemeClr val="lt1"/>
                </a:solidFill>
                <a:latin typeface="Montserrat"/>
              </a:defRPr>
            </a:lvl2pPr>
            <a:lvl3pPr marR="0" lvl="2" algn="l" rtl="false">
              <a:lnSpc>
                <a:spcPct val="100000"/>
              </a:lnSpc>
              <a:spcBef>
                <a:spcPts val="0"/>
              </a:spcBef>
              <a:spcAft>
                <a:spcPts val="0"/>
              </a:spcAft>
              <a:buNone/>
              <a:defRPr lang="en-US" sz="2800" b="0" i="0" u="none" strike="noStrike" cap="none" dirty="0">
                <a:solidFill>
                  <a:schemeClr val="lt1"/>
                </a:solidFill>
                <a:latin typeface="Montserrat"/>
              </a:defRPr>
            </a:lvl3pPr>
            <a:lvl4pPr marR="0" lvl="3" algn="l" rtl="false">
              <a:lnSpc>
                <a:spcPct val="100000"/>
              </a:lnSpc>
              <a:spcBef>
                <a:spcPts val="0"/>
              </a:spcBef>
              <a:spcAft>
                <a:spcPts val="0"/>
              </a:spcAft>
              <a:buNone/>
              <a:defRPr lang="en-US" sz="2800" b="0" i="0" u="none" strike="noStrike" cap="none" dirty="0">
                <a:solidFill>
                  <a:schemeClr val="lt1"/>
                </a:solidFill>
                <a:latin typeface="Montserrat"/>
              </a:defRPr>
            </a:lvl4pPr>
            <a:lvl5pPr marR="0" lvl="4" algn="l" rtl="false">
              <a:lnSpc>
                <a:spcPct val="100000"/>
              </a:lnSpc>
              <a:spcBef>
                <a:spcPts val="0"/>
              </a:spcBef>
              <a:spcAft>
                <a:spcPts val="0"/>
              </a:spcAft>
              <a:buNone/>
              <a:defRPr lang="en-US" sz="2800" b="0" i="0" u="none" strike="noStrike" cap="none" dirty="0">
                <a:solidFill>
                  <a:schemeClr val="lt1"/>
                </a:solidFill>
                <a:latin typeface="Montserrat"/>
              </a:defRPr>
            </a:lvl5pPr>
            <a:lvl6pPr marR="0" lvl="5" algn="l" rtl="false">
              <a:lnSpc>
                <a:spcPct val="100000"/>
              </a:lnSpc>
              <a:spcBef>
                <a:spcPts val="0"/>
              </a:spcBef>
              <a:spcAft>
                <a:spcPts val="0"/>
              </a:spcAft>
              <a:buNone/>
              <a:defRPr lang="en-US" sz="2800" b="0" i="0" u="none" strike="noStrike" cap="none" dirty="0">
                <a:solidFill>
                  <a:schemeClr val="lt1"/>
                </a:solidFill>
                <a:latin typeface="Montserrat"/>
              </a:defRPr>
            </a:lvl6pPr>
            <a:lvl7pPr marR="0" lvl="6" algn="l" rtl="false">
              <a:lnSpc>
                <a:spcPct val="100000"/>
              </a:lnSpc>
              <a:spcBef>
                <a:spcPts val="0"/>
              </a:spcBef>
              <a:spcAft>
                <a:spcPts val="0"/>
              </a:spcAft>
              <a:buNone/>
              <a:defRPr lang="en-US" sz="2800" b="0" i="0" u="none" strike="noStrike" cap="none" dirty="0">
                <a:solidFill>
                  <a:schemeClr val="lt1"/>
                </a:solidFill>
                <a:latin typeface="Montserrat"/>
              </a:defRPr>
            </a:lvl7pPr>
            <a:lvl8pPr marR="0" lvl="7" algn="l" rtl="false">
              <a:lnSpc>
                <a:spcPct val="100000"/>
              </a:lnSpc>
              <a:spcBef>
                <a:spcPts val="0"/>
              </a:spcBef>
              <a:spcAft>
                <a:spcPts val="0"/>
              </a:spcAft>
              <a:buNone/>
              <a:defRPr lang="en-US" sz="2800" b="0" i="0" u="none" strike="noStrike" cap="none" dirty="0">
                <a:solidFill>
                  <a:schemeClr val="lt1"/>
                </a:solidFill>
                <a:latin typeface="Montserrat"/>
              </a:defRPr>
            </a:lvl8pPr>
            <a:lvl9pPr marR="0" lvl="8" algn="l" rtl="false">
              <a:lnSpc>
                <a:spcPct val="100000"/>
              </a:lnSpc>
              <a:spcBef>
                <a:spcPts val="0"/>
              </a:spcBef>
              <a:spcAft>
                <a:spcPts val="0"/>
              </a:spcAft>
              <a:buNone/>
              <a:defRPr lang="en-US" sz="2800" b="0" i="0" u="none" strike="noStrike" cap="none" dirty="0">
                <a:solidFill>
                  <a:schemeClr val="lt1"/>
                </a:solidFill>
                <a:latin typeface="Montserrat"/>
              </a:defRPr>
            </a:lvl9pPr>
          </a:lstStyle>
          <a:p>
            <a:pPr/>
            <a:r>
              <a:rPr lang="en-US" dirty="0"/>
              <a:t/>
            </a:r>
            <a:endParaRPr lang="en-US" dirty="0"/>
          </a:p>
        </p:txBody>
      </p:sp>
      <p:sp>
        <p:nvSpPr>
          <p:cNvPr id="3" name="Google Shape;7;p1">
            <a:extLst>
              <a:ext uri="{7AB93CD0-F4B7-418D-9046-7EA5EEF0FF01}">
                <a16:creationId xmlns:a16="http://schemas.microsoft.com/office/drawing/2010/main" id="{1879276E-2861-47F4-8E38-195BC0AB116F}"/>
              </a:ext>
            </a:extLst>
          </p:cNvPr>
          <p:cNvSpPr/>
          <p:nvPr>
            <p:ph type="body" idx="1"/>
          </p:nvPr>
        </p:nvSpPr>
        <p:spPr>
          <a:xfrm rot="0">
            <a:off x="311700" y="1152475"/>
            <a:ext cx="8520600" cy="3416400"/>
          </a:xfrm>
          <a:prstGeom prst="rect">
            <a:avLst/>
          </a:prstGeom>
          <a:noFill/>
          <a:ln>
            <a:noFill/>
          </a:ln>
        </p:spPr>
        <p:txBody>
          <a:bodyPr spcFirstLastPara="true" wrap="square" lIns="91425" tIns="91425" rIns="91425" bIns="91425" rtlCol="0" anchor="t">
            <a:noAutofit/>
          </a:bodyPr>
          <a:lstStyle>
            <a:lvl1pPr marL="457200" marR="0" lvl="0" indent="-311150" algn="l" rtl="false">
              <a:lnSpc>
                <a:spcPct val="115000"/>
              </a:lnSpc>
              <a:spcBef>
                <a:spcPts val="0"/>
              </a:spcBef>
              <a:spcAft>
                <a:spcPts val="0"/>
              </a:spcAft>
              <a:buChar char="●"/>
              <a:buClr>
                <a:schemeClr val="lt1"/>
              </a:buClr>
              <a:buSzPct val="100000"/>
              <a:buFont typeface="Lato"/>
              <a:defRPr lang="en-US" sz="1300" b="0" i="0" u="none" strike="noStrike" cap="none" dirty="0">
                <a:solidFill>
                  <a:schemeClr val="lt1"/>
                </a:solidFill>
                <a:latin typeface="Lato"/>
              </a:defRPr>
            </a:lvl1pPr>
            <a:lvl2pPr marL="914400" marR="0" lvl="1" indent="-298450" algn="l" rtl="false">
              <a:lnSpc>
                <a:spcPct val="115000"/>
              </a:lnSpc>
              <a:spcBef>
                <a:spcPts val="1600"/>
              </a:spcBef>
              <a:spcAft>
                <a:spcPts val="0"/>
              </a:spcAft>
              <a:buChar char="○"/>
              <a:buClr>
                <a:schemeClr val="lt1"/>
              </a:buClr>
              <a:buSzPct val="100000"/>
              <a:buFont typeface="Lato"/>
              <a:defRPr lang="en-US" sz="1100" b="0" i="0" u="none" strike="noStrike" cap="none" dirty="0">
                <a:solidFill>
                  <a:schemeClr val="lt1"/>
                </a:solidFill>
                <a:latin typeface="Lato"/>
              </a:defRPr>
            </a:lvl2pPr>
            <a:lvl3pPr marL="1371600" marR="0" lvl="2" indent="-298450" algn="l" rtl="false">
              <a:lnSpc>
                <a:spcPct val="115000"/>
              </a:lnSpc>
              <a:spcBef>
                <a:spcPts val="1600"/>
              </a:spcBef>
              <a:spcAft>
                <a:spcPts val="0"/>
              </a:spcAft>
              <a:buChar char="■"/>
              <a:buClr>
                <a:schemeClr val="lt1"/>
              </a:buClr>
              <a:buSzPct val="100000"/>
              <a:buFont typeface="Lato"/>
              <a:defRPr lang="en-US" sz="1100" b="0" i="0" u="none" strike="noStrike" cap="none" dirty="0">
                <a:solidFill>
                  <a:schemeClr val="lt1"/>
                </a:solidFill>
                <a:latin typeface="Lato"/>
              </a:defRPr>
            </a:lvl3pPr>
            <a:lvl4pPr marL="1828800" marR="0" lvl="3" indent="-298450" algn="l" rtl="false">
              <a:lnSpc>
                <a:spcPct val="115000"/>
              </a:lnSpc>
              <a:spcBef>
                <a:spcPts val="1600"/>
              </a:spcBef>
              <a:spcAft>
                <a:spcPts val="0"/>
              </a:spcAft>
              <a:buChar char="●"/>
              <a:buClr>
                <a:schemeClr val="lt1"/>
              </a:buClr>
              <a:buSzPct val="100000"/>
              <a:buFont typeface="Lato"/>
              <a:defRPr lang="en-US" sz="1100" b="0" i="0" u="none" strike="noStrike" cap="none" dirty="0">
                <a:solidFill>
                  <a:schemeClr val="lt1"/>
                </a:solidFill>
                <a:latin typeface="Lato"/>
              </a:defRPr>
            </a:lvl4pPr>
            <a:lvl5pPr marL="2286000" marR="0" lvl="4" indent="-298450" algn="l" rtl="false">
              <a:lnSpc>
                <a:spcPct val="115000"/>
              </a:lnSpc>
              <a:spcBef>
                <a:spcPts val="1600"/>
              </a:spcBef>
              <a:spcAft>
                <a:spcPts val="0"/>
              </a:spcAft>
              <a:buChar char="○"/>
              <a:buClr>
                <a:schemeClr val="lt1"/>
              </a:buClr>
              <a:buSzPct val="100000"/>
              <a:buFont typeface="Lato"/>
              <a:defRPr lang="en-US" sz="1100" b="0" i="0" u="none" strike="noStrike" cap="none" dirty="0">
                <a:solidFill>
                  <a:schemeClr val="lt1"/>
                </a:solidFill>
                <a:latin typeface="Lato"/>
              </a:defRPr>
            </a:lvl5pPr>
            <a:lvl6pPr marL="2743200" marR="0" lvl="5" indent="-298450" algn="l" rtl="false">
              <a:lnSpc>
                <a:spcPct val="115000"/>
              </a:lnSpc>
              <a:spcBef>
                <a:spcPts val="1600"/>
              </a:spcBef>
              <a:spcAft>
                <a:spcPts val="0"/>
              </a:spcAft>
              <a:buChar char="■"/>
              <a:buClr>
                <a:schemeClr val="lt1"/>
              </a:buClr>
              <a:buSzPct val="100000"/>
              <a:buFont typeface="Lato"/>
              <a:defRPr lang="en-US" sz="1100" b="0" i="0" u="none" strike="noStrike" cap="none" dirty="0">
                <a:solidFill>
                  <a:schemeClr val="lt1"/>
                </a:solidFill>
                <a:latin typeface="Lato"/>
              </a:defRPr>
            </a:lvl6pPr>
            <a:lvl7pPr marL="3200400" marR="0" lvl="6" indent="-298450" algn="l" rtl="false">
              <a:lnSpc>
                <a:spcPct val="115000"/>
              </a:lnSpc>
              <a:spcBef>
                <a:spcPts val="1600"/>
              </a:spcBef>
              <a:spcAft>
                <a:spcPts val="0"/>
              </a:spcAft>
              <a:buChar char="●"/>
              <a:buClr>
                <a:schemeClr val="lt1"/>
              </a:buClr>
              <a:buSzPct val="100000"/>
              <a:buFont typeface="Lato"/>
              <a:defRPr lang="en-US" sz="1100" b="0" i="0" u="none" strike="noStrike" cap="none" dirty="0">
                <a:solidFill>
                  <a:schemeClr val="lt1"/>
                </a:solidFill>
                <a:latin typeface="Lato"/>
              </a:defRPr>
            </a:lvl7pPr>
            <a:lvl8pPr marL="3657600" marR="0" lvl="7" indent="-298450" algn="l" rtl="false">
              <a:lnSpc>
                <a:spcPct val="115000"/>
              </a:lnSpc>
              <a:spcBef>
                <a:spcPts val="1600"/>
              </a:spcBef>
              <a:spcAft>
                <a:spcPts val="0"/>
              </a:spcAft>
              <a:buChar char="○"/>
              <a:buClr>
                <a:schemeClr val="lt1"/>
              </a:buClr>
              <a:buSzPct val="100000"/>
              <a:buFont typeface="Lato"/>
              <a:defRPr lang="en-US" sz="1100" b="0" i="0" u="none" strike="noStrike" cap="none" dirty="0">
                <a:solidFill>
                  <a:schemeClr val="lt1"/>
                </a:solidFill>
                <a:latin typeface="Lato"/>
              </a:defRPr>
            </a:lvl8pPr>
            <a:lvl9pPr marL="4114800" marR="0" lvl="8" indent="-298450" algn="l" rtl="false">
              <a:lnSpc>
                <a:spcPct val="115000"/>
              </a:lnSpc>
              <a:spcBef>
                <a:spcPts val="1600"/>
              </a:spcBef>
              <a:spcAft>
                <a:spcPts val="1600"/>
              </a:spcAft>
              <a:buChar char="■"/>
              <a:buClr>
                <a:schemeClr val="lt1"/>
              </a:buClr>
              <a:buSzPct val="100000"/>
              <a:buFont typeface="Lato"/>
              <a:defRPr lang="en-US" sz="1100" b="0" i="0" u="none" strike="noStrike" cap="none" dirty="0">
                <a:solidFill>
                  <a:schemeClr val="lt1"/>
                </a:solidFill>
                <a:latin typeface="Lato"/>
              </a:defRPr>
            </a:lvl9pPr>
          </a:lstStyle>
          <a:p>
            <a:pPr/>
            <a:r>
              <a:rPr lang="en-US" dirty="0"/>
              <a:t/>
            </a:r>
            <a:endParaRPr lang="en-US" dirty="0"/>
          </a:p>
        </p:txBody>
      </p:sp>
      <p:sp>
        <p:nvSpPr>
          <p:cNvPr id="4" name="Google Shape;8;p1">
            <a:extLst>
              <a:ext uri="{DE7FE1B9-1A2A-4E89-961D-C175A28972A6}">
                <a16:creationId xmlns:a16="http://schemas.microsoft.com/office/drawing/2010/main" id="{B5B85751-45C3-4255-894F-4A998E375AA3}"/>
              </a:ext>
            </a:extLst>
          </p:cNvPr>
          <p:cNvSpPr/>
          <p:nvPr>
            <p:ph type="sldNum" sz="quarter" idx="4"/>
          </p:nvPr>
        </p:nvSpPr>
        <p:spPr>
          <a:xfrm rot="0">
            <a:off x="8472458" y="4663217"/>
            <a:ext cx="548699" cy="393600"/>
          </a:xfrm>
          <a:prstGeom prst="rect">
            <a:avLst/>
          </a:prstGeom>
          <a:noFill/>
          <a:ln>
            <a:noFill/>
          </a:ln>
        </p:spPr>
        <p:txBody>
          <a:bodyPr spcFirstLastPara="true" wrap="square" lIns="91425" tIns="91425" rIns="91425" bIns="91425" rtlCol="0" anchor="ctr">
            <a:noAutofit/>
          </a:bodyPr>
          <a:lstStyle>
            <a:lvl1pPr marL="0" marR="0" lvl="0" indent="0" algn="r" rtl="false">
              <a:lnSpc>
                <a:spcPct val="100000"/>
              </a:lnSpc>
              <a:spcBef>
                <a:spcPts val="0"/>
              </a:spcBef>
              <a:spcAft>
                <a:spcPts val="0"/>
              </a:spcAft>
              <a:buNone/>
              <a:defRPr lang="en-US" sz="1000" b="0" i="0" u="none" strike="noStrike" cap="none" dirty="0">
                <a:solidFill>
                  <a:schemeClr val="lt1"/>
                </a:solidFill>
                <a:latin typeface="Lato"/>
              </a:defRPr>
            </a:lvl1pPr>
            <a:lvl2pPr marL="0" marR="0" lvl="1" indent="0" algn="r" rtl="false">
              <a:lnSpc>
                <a:spcPct val="100000"/>
              </a:lnSpc>
              <a:spcBef>
                <a:spcPts val="0"/>
              </a:spcBef>
              <a:spcAft>
                <a:spcPts val="0"/>
              </a:spcAft>
              <a:buNone/>
              <a:defRPr lang="en-US" sz="1000" b="0" i="0" u="none" strike="noStrike" cap="none" dirty="0">
                <a:solidFill>
                  <a:schemeClr val="lt1"/>
                </a:solidFill>
                <a:latin typeface="Lato"/>
              </a:defRPr>
            </a:lvl2pPr>
            <a:lvl3pPr marL="0" marR="0" lvl="2" indent="0" algn="r" rtl="false">
              <a:lnSpc>
                <a:spcPct val="100000"/>
              </a:lnSpc>
              <a:spcBef>
                <a:spcPts val="0"/>
              </a:spcBef>
              <a:spcAft>
                <a:spcPts val="0"/>
              </a:spcAft>
              <a:buNone/>
              <a:defRPr lang="en-US" sz="1000" b="0" i="0" u="none" strike="noStrike" cap="none" dirty="0">
                <a:solidFill>
                  <a:schemeClr val="lt1"/>
                </a:solidFill>
                <a:latin typeface="Lato"/>
              </a:defRPr>
            </a:lvl3pPr>
            <a:lvl4pPr marL="0" marR="0" lvl="3" indent="0" algn="r" rtl="false">
              <a:lnSpc>
                <a:spcPct val="100000"/>
              </a:lnSpc>
              <a:spcBef>
                <a:spcPts val="0"/>
              </a:spcBef>
              <a:spcAft>
                <a:spcPts val="0"/>
              </a:spcAft>
              <a:buNone/>
              <a:defRPr lang="en-US" sz="1000" b="0" i="0" u="none" strike="noStrike" cap="none" dirty="0">
                <a:solidFill>
                  <a:schemeClr val="lt1"/>
                </a:solidFill>
                <a:latin typeface="Lato"/>
              </a:defRPr>
            </a:lvl4pPr>
            <a:lvl5pPr marL="0" marR="0" lvl="4" indent="0" algn="r" rtl="false">
              <a:lnSpc>
                <a:spcPct val="100000"/>
              </a:lnSpc>
              <a:spcBef>
                <a:spcPts val="0"/>
              </a:spcBef>
              <a:spcAft>
                <a:spcPts val="0"/>
              </a:spcAft>
              <a:buNone/>
              <a:defRPr lang="en-US" sz="1000" b="0" i="0" u="none" strike="noStrike" cap="none" dirty="0">
                <a:solidFill>
                  <a:schemeClr val="lt1"/>
                </a:solidFill>
                <a:latin typeface="Lato"/>
              </a:defRPr>
            </a:lvl5pPr>
            <a:lvl6pPr marL="0" marR="0" lvl="5" indent="0" algn="r" rtl="false">
              <a:lnSpc>
                <a:spcPct val="100000"/>
              </a:lnSpc>
              <a:spcBef>
                <a:spcPts val="0"/>
              </a:spcBef>
              <a:spcAft>
                <a:spcPts val="0"/>
              </a:spcAft>
              <a:buNone/>
              <a:defRPr lang="en-US" sz="1000" b="0" i="0" u="none" strike="noStrike" cap="none" dirty="0">
                <a:solidFill>
                  <a:schemeClr val="lt1"/>
                </a:solidFill>
                <a:latin typeface="Lato"/>
              </a:defRPr>
            </a:lvl6pPr>
            <a:lvl7pPr marL="0" marR="0" lvl="6" indent="0" algn="r" rtl="false">
              <a:lnSpc>
                <a:spcPct val="100000"/>
              </a:lnSpc>
              <a:spcBef>
                <a:spcPts val="0"/>
              </a:spcBef>
              <a:spcAft>
                <a:spcPts val="0"/>
              </a:spcAft>
              <a:buNone/>
              <a:defRPr lang="en-US" sz="1000" b="0" i="0" u="none" strike="noStrike" cap="none" dirty="0">
                <a:solidFill>
                  <a:schemeClr val="lt1"/>
                </a:solidFill>
                <a:latin typeface="Lato"/>
              </a:defRPr>
            </a:lvl7pPr>
            <a:lvl8pPr marL="0" marR="0" lvl="7" indent="0" algn="r" rtl="false">
              <a:lnSpc>
                <a:spcPct val="100000"/>
              </a:lnSpc>
              <a:spcBef>
                <a:spcPts val="0"/>
              </a:spcBef>
              <a:spcAft>
                <a:spcPts val="0"/>
              </a:spcAft>
              <a:buNone/>
              <a:defRPr lang="en-US" sz="1000" b="0" i="0" u="none" strike="noStrike" cap="none" dirty="0">
                <a:solidFill>
                  <a:schemeClr val="lt1"/>
                </a:solidFill>
                <a:latin typeface="Lato"/>
              </a:defRPr>
            </a:lvl8pPr>
            <a:lvl9pPr marL="0" marR="0" lvl="8" indent="0" algn="r" rtl="false">
              <a:lnSpc>
                <a:spcPct val="100000"/>
              </a:lnSpc>
              <a:spcBef>
                <a:spcPts val="0"/>
              </a:spcBef>
              <a:spcAft>
                <a:spcPts val="0"/>
              </a:spcAft>
              <a:buNone/>
              <a:defRPr lang="en-US" sz="1000" b="0" i="0" u="none" strike="noStrike" cap="none" dirty="0">
                <a:solidFill>
                  <a:schemeClr val="lt1"/>
                </a:solidFill>
                <a:latin typeface="Lato"/>
              </a:defRPr>
            </a:lvl9pPr>
          </a:lstStyle>
          <a:p>
            <a:pPr marL="0" lvl="0" indent="0" algn="r" rtl="false">
              <a:spcBef>
                <a:spcPts val="0"/>
              </a:spcBef>
              <a:spcAft>
                <a:spcPts val="0"/>
              </a:spcAft>
              <a:buNone/>
            </a:pPr>
            <a:fld id="{59FAB9BD-3D73-484C-9FA1-9CA4E7816403}" type="slidenum"/>
            <a:endParaRPr lang="en-US" dirty="0"/>
          </a:p>
        </p:txBody>
      </p:sp>
      <p:sp>
        <p:nvSpPr>
          <p:cNvPr id="5" name="Footer Placeholder 4" hidden="false">
            <a:extLst>
              <a:ext uri="{B4FE8F6C-D67C-49E2-A1A0-81ABC7EC11DD}">
                <a16:creationId xmlns:a16="http://schemas.microsoft.com/office/drawing/2010/main" id="{FFBFE17C-8B75-48BE-ABE5-22542B97A1F4}"/>
              </a:ext>
            </a:extLst>
          </p:cNvPr>
          <p:cNvSpPr>
            <a:spLocks noGrp="true"/>
          </p:cNvSpPr>
          <p:nvPr>
            <p:ph type="ftr" sz="quarter" idx="3"/>
          </p:nvPr>
        </p:nvSpPr>
        <p:spPr>
          <a:xfrm rot="0">
            <a:off x="2495550" y="4686300"/>
            <a:ext cx="5181600" cy="285750"/>
          </a:xfrm>
          <a:prstGeom prst="rect">
            <a:avLst/>
          </a:prstGeom>
        </p:spPr>
        <p:txBody>
          <a:bodyPr vert="horz" lIns="91440" tIns="45720" rIns="91440" bIns="45720" rtlCol="0" anchor="ctr"/>
          <a:lstStyle>
            <a:lvl1pPr lvl="0" algn="ctr">
              <a:defRPr lang="en-US" sz="600" i="0" dirty="0">
                <a:solidFill>
                  <a:schemeClr val="bg1">
                    <a:lumMod val="50000"/>
                  </a:schemeClr>
                </a:solidFill>
                <a:latin typeface="+mn-lt"/>
              </a:defRPr>
            </a:lvl1pPr>
          </a:lstStyle>
          <a:p>
            <a:pPr/>
            <a:r>
              <a:rPr lang="en-US" dirty="0"/>
              <a:t>Footer</a:t>
            </a:r>
            <a:endParaRPr lang="en-US" dirty="0"/>
          </a:p>
        </p:txBody>
      </p:sp>
      <p:sp>
        <p:nvSpPr>
          <p:cNvPr id="6" name="Date Placeholder 3" hidden="false">
            <a:extLst>
              <a:ext uri="{293C3AD9-47C9-4AEB-812D-32B53DC47BCE}">
                <a16:creationId xmlns:a16="http://schemas.microsoft.com/office/drawing/2010/main" id="{07CEE4DF-C57D-4710-B37D-EFA8DE671C94}"/>
              </a:ext>
            </a:extLst>
          </p:cNvPr>
          <p:cNvSpPr>
            <a:spLocks noGrp="true"/>
          </p:cNvSpPr>
          <p:nvPr>
            <p:ph type="dt" sz="half" idx="2"/>
          </p:nvPr>
        </p:nvSpPr>
        <p:spPr>
          <a:xfrm rot="0">
            <a:off x="762000" y="4695033"/>
            <a:ext cx="1639570" cy="285750"/>
          </a:xfrm>
          <a:prstGeom prst="rect">
            <a:avLst/>
          </a:prstGeom>
        </p:spPr>
        <p:txBody>
          <a:bodyPr vert="horz" lIns="91440" tIns="45720" rIns="91440" bIns="45720" rtlCol="0" anchor="ctr"/>
          <a:lstStyle>
            <a:lvl1pPr lvl="0" algn="l">
              <a:defRPr lang="en-US" sz="600" i="0" dirty="0">
                <a:solidFill>
                  <a:schemeClr val="bg1">
                    <a:lumMod val="50000"/>
                  </a:schemeClr>
                </a:solidFill>
                <a:latin typeface="+mn-lt"/>
              </a:defRPr>
            </a:lvl1pPr>
          </a:lstStyle>
          <a:p>
            <a:pPr/>
            <a:r>
              <a:rPr lang="en-US" dirty="0"/>
              <a:t>Date</a:t>
            </a:r>
            <a:endParaRPr lang="en-US" dirty="0"/>
          </a:p>
        </p:txBody>
      </p:sp>
    </p:spTree>
  </p:cSld>
  <p:clrMap bg1="lt1" tx1="dk1" bg2="dk2" tx2="lt2" accent1="accent1" accent2="accent2" accent3="accent3" accent4="accent4" accent5="accent5" accent6="accent6" hlink="hlink" folHlink="folHlink"/>
  <p:sldLayoutIdLst>
    <p:sldLayoutId id="2147483650" r:id="R01e767798d524f36"/>
    <p:sldLayoutId id="2147483651" r:id="Rc47477ac007f409c"/>
    <p:sldLayoutId id="2147483653" r:id="R374c53ea18ce463e"/>
    <p:sldLayoutId id="2147483655" r:id="R57bcaf497c714a8b"/>
    <p:sldLayoutId id="2147483657" r:id="Rcbbd19c614f147ea"/>
  </p:sldLayoutIdLst>
  <p:hf sldNum="0" hdr="0" ftr="0" dt="0"/>
  <p:txStyles>
    <p:titleStyle>
      <a:lvl1pPr marR="0" lvl="0" algn="l" rtl="false">
        <a:lnSpc>
          <a:spcPct val="100000"/>
        </a:lnSpc>
        <a:spcBef>
          <a:spcPts val="0"/>
        </a:spcBef>
        <a:spcAft>
          <a:spcPts val="0"/>
        </a:spcAft>
        <a:defRPr lang="en-US" sz="1400" b="0" i="0" u="none" strike="noStrike" cap="none" dirty="0">
          <a:solidFill>
            <a:srgbClr val="000000"/>
          </a:solidFill>
          <a:latin typeface="Arial"/>
        </a:defRPr>
      </a:lvl1pPr>
      <a:lvl2pPr marR="0" lvl="1" algn="l" rtl="false">
        <a:lnSpc>
          <a:spcPct val="100000"/>
        </a:lnSpc>
        <a:spcBef>
          <a:spcPts val="0"/>
        </a:spcBef>
        <a:spcAft>
          <a:spcPts val="0"/>
        </a:spcAft>
        <a:defRPr lang="en-US" sz="1400" b="0" i="0" u="none" strike="noStrike" cap="none" dirty="0">
          <a:solidFill>
            <a:srgbClr val="000000"/>
          </a:solidFill>
          <a:latin typeface="Arial"/>
        </a:defRPr>
      </a:lvl2pPr>
      <a:lvl3pPr marR="0" lvl="2" algn="l" rtl="false">
        <a:lnSpc>
          <a:spcPct val="100000"/>
        </a:lnSpc>
        <a:spcBef>
          <a:spcPts val="0"/>
        </a:spcBef>
        <a:spcAft>
          <a:spcPts val="0"/>
        </a:spcAft>
        <a:defRPr lang="en-US" sz="1400" b="0" i="0" u="none" strike="noStrike" cap="none" dirty="0">
          <a:solidFill>
            <a:srgbClr val="000000"/>
          </a:solidFill>
          <a:latin typeface="Arial"/>
        </a:defRPr>
      </a:lvl3pPr>
      <a:lvl4pPr marR="0" lvl="3" algn="l" rtl="false">
        <a:lnSpc>
          <a:spcPct val="100000"/>
        </a:lnSpc>
        <a:spcBef>
          <a:spcPts val="0"/>
        </a:spcBef>
        <a:spcAft>
          <a:spcPts val="0"/>
        </a:spcAft>
        <a:defRPr lang="en-US" sz="1400" b="0" i="0" u="none" strike="noStrike" cap="none" dirty="0">
          <a:solidFill>
            <a:srgbClr val="000000"/>
          </a:solidFill>
          <a:latin typeface="Arial"/>
        </a:defRPr>
      </a:lvl4pPr>
      <a:lvl5pPr marR="0" lvl="4" algn="l" rtl="false">
        <a:lnSpc>
          <a:spcPct val="100000"/>
        </a:lnSpc>
        <a:spcBef>
          <a:spcPts val="0"/>
        </a:spcBef>
        <a:spcAft>
          <a:spcPts val="0"/>
        </a:spcAft>
        <a:defRPr lang="en-US" sz="1400" b="0" i="0" u="none" strike="noStrike" cap="none" dirty="0">
          <a:solidFill>
            <a:srgbClr val="000000"/>
          </a:solidFill>
          <a:latin typeface="Arial"/>
        </a:defRPr>
      </a:lvl5pPr>
      <a:lvl6pPr marR="0" lvl="5" algn="l" rtl="false">
        <a:lnSpc>
          <a:spcPct val="100000"/>
        </a:lnSpc>
        <a:spcBef>
          <a:spcPts val="0"/>
        </a:spcBef>
        <a:spcAft>
          <a:spcPts val="0"/>
        </a:spcAft>
        <a:defRPr lang="en-US" sz="1400" b="0" i="0" u="none" strike="noStrike" cap="none" dirty="0">
          <a:solidFill>
            <a:srgbClr val="000000"/>
          </a:solidFill>
          <a:latin typeface="Arial"/>
        </a:defRPr>
      </a:lvl6pPr>
      <a:lvl7pPr marR="0" lvl="6" algn="l" rtl="false">
        <a:lnSpc>
          <a:spcPct val="100000"/>
        </a:lnSpc>
        <a:spcBef>
          <a:spcPts val="0"/>
        </a:spcBef>
        <a:spcAft>
          <a:spcPts val="0"/>
        </a:spcAft>
        <a:defRPr lang="en-US" sz="1400" b="0" i="0" u="none" strike="noStrike" cap="none" dirty="0">
          <a:solidFill>
            <a:srgbClr val="000000"/>
          </a:solidFill>
          <a:latin typeface="Arial"/>
        </a:defRPr>
      </a:lvl7pPr>
      <a:lvl8pPr marR="0" lvl="7" algn="l" rtl="false">
        <a:lnSpc>
          <a:spcPct val="100000"/>
        </a:lnSpc>
        <a:spcBef>
          <a:spcPts val="0"/>
        </a:spcBef>
        <a:spcAft>
          <a:spcPts val="0"/>
        </a:spcAft>
        <a:defRPr lang="en-US" sz="1400" b="0" i="0" u="none" strike="noStrike" cap="none" dirty="0">
          <a:solidFill>
            <a:srgbClr val="000000"/>
          </a:solidFill>
          <a:latin typeface="Arial"/>
        </a:defRPr>
      </a:lvl8pPr>
      <a:lvl9pPr marR="0" lvl="8" algn="l" rtl="false">
        <a:lnSpc>
          <a:spcPct val="100000"/>
        </a:lnSpc>
        <a:spcBef>
          <a:spcPts val="0"/>
        </a:spcBef>
        <a:spcAft>
          <a:spcPts val="0"/>
        </a:spcAft>
        <a:defRPr lang="en-US" sz="1400" b="0" i="0" u="none" strike="noStrike" cap="none" dirty="0">
          <a:solidFill>
            <a:srgbClr val="000000"/>
          </a:solidFill>
          <a:latin typeface="Arial"/>
        </a:defRPr>
      </a:lvl9pPr>
    </p:titleStyle>
    <p:bodyStyle>
      <a:lvl1pPr marR="0" lvl="0" algn="l" rtl="false">
        <a:lnSpc>
          <a:spcPct val="100000"/>
        </a:lnSpc>
        <a:spcBef>
          <a:spcPts val="0"/>
        </a:spcBef>
        <a:spcAft>
          <a:spcPts val="0"/>
        </a:spcAft>
        <a:defRPr lang="en-US" sz="1400" b="0" i="0" u="none" strike="noStrike" cap="none" dirty="0">
          <a:solidFill>
            <a:srgbClr val="000000"/>
          </a:solidFill>
          <a:latin typeface="Arial"/>
        </a:defRPr>
      </a:lvl1pPr>
      <a:lvl2pPr marR="0" lvl="1" algn="l" rtl="false">
        <a:lnSpc>
          <a:spcPct val="100000"/>
        </a:lnSpc>
        <a:spcBef>
          <a:spcPts val="0"/>
        </a:spcBef>
        <a:spcAft>
          <a:spcPts val="0"/>
        </a:spcAft>
        <a:defRPr lang="en-US" sz="1400" b="0" i="0" u="none" strike="noStrike" cap="none" dirty="0">
          <a:solidFill>
            <a:srgbClr val="000000"/>
          </a:solidFill>
          <a:latin typeface="Arial"/>
        </a:defRPr>
      </a:lvl2pPr>
      <a:lvl3pPr marR="0" lvl="2" algn="l" rtl="false">
        <a:lnSpc>
          <a:spcPct val="100000"/>
        </a:lnSpc>
        <a:spcBef>
          <a:spcPts val="0"/>
        </a:spcBef>
        <a:spcAft>
          <a:spcPts val="0"/>
        </a:spcAft>
        <a:defRPr lang="en-US" sz="1400" b="0" i="0" u="none" strike="noStrike" cap="none" dirty="0">
          <a:solidFill>
            <a:srgbClr val="000000"/>
          </a:solidFill>
          <a:latin typeface="Arial"/>
        </a:defRPr>
      </a:lvl3pPr>
      <a:lvl4pPr marR="0" lvl="3" algn="l" rtl="false">
        <a:lnSpc>
          <a:spcPct val="100000"/>
        </a:lnSpc>
        <a:spcBef>
          <a:spcPts val="0"/>
        </a:spcBef>
        <a:spcAft>
          <a:spcPts val="0"/>
        </a:spcAft>
        <a:defRPr lang="en-US" sz="1400" b="0" i="0" u="none" strike="noStrike" cap="none" dirty="0">
          <a:solidFill>
            <a:srgbClr val="000000"/>
          </a:solidFill>
          <a:latin typeface="Arial"/>
        </a:defRPr>
      </a:lvl4pPr>
      <a:lvl5pPr marR="0" lvl="4" algn="l" rtl="false">
        <a:lnSpc>
          <a:spcPct val="100000"/>
        </a:lnSpc>
        <a:spcBef>
          <a:spcPts val="0"/>
        </a:spcBef>
        <a:spcAft>
          <a:spcPts val="0"/>
        </a:spcAft>
        <a:defRPr lang="en-US" sz="1400" b="0" i="0" u="none" strike="noStrike" cap="none" dirty="0">
          <a:solidFill>
            <a:srgbClr val="000000"/>
          </a:solidFill>
          <a:latin typeface="Arial"/>
        </a:defRPr>
      </a:lvl5pPr>
      <a:lvl6pPr marR="0" lvl="5" algn="l" rtl="false">
        <a:lnSpc>
          <a:spcPct val="100000"/>
        </a:lnSpc>
        <a:spcBef>
          <a:spcPts val="0"/>
        </a:spcBef>
        <a:spcAft>
          <a:spcPts val="0"/>
        </a:spcAft>
        <a:defRPr lang="en-US" sz="1400" b="0" i="0" u="none" strike="noStrike" cap="none" dirty="0">
          <a:solidFill>
            <a:srgbClr val="000000"/>
          </a:solidFill>
          <a:latin typeface="Arial"/>
        </a:defRPr>
      </a:lvl6pPr>
      <a:lvl7pPr marR="0" lvl="6" algn="l" rtl="false">
        <a:lnSpc>
          <a:spcPct val="100000"/>
        </a:lnSpc>
        <a:spcBef>
          <a:spcPts val="0"/>
        </a:spcBef>
        <a:spcAft>
          <a:spcPts val="0"/>
        </a:spcAft>
        <a:defRPr lang="en-US" sz="1400" b="0" i="0" u="none" strike="noStrike" cap="none" dirty="0">
          <a:solidFill>
            <a:srgbClr val="000000"/>
          </a:solidFill>
          <a:latin typeface="Arial"/>
        </a:defRPr>
      </a:lvl7pPr>
      <a:lvl8pPr marR="0" lvl="7" algn="l" rtl="false">
        <a:lnSpc>
          <a:spcPct val="100000"/>
        </a:lnSpc>
        <a:spcBef>
          <a:spcPts val="0"/>
        </a:spcBef>
        <a:spcAft>
          <a:spcPts val="0"/>
        </a:spcAft>
        <a:defRPr lang="en-US" sz="1400" b="0" i="0" u="none" strike="noStrike" cap="none" dirty="0">
          <a:solidFill>
            <a:srgbClr val="000000"/>
          </a:solidFill>
          <a:latin typeface="Arial"/>
        </a:defRPr>
      </a:lvl8pPr>
      <a:lvl9pPr marR="0" lvl="8" algn="l" rtl="false">
        <a:lnSpc>
          <a:spcPct val="100000"/>
        </a:lnSpc>
        <a:spcBef>
          <a:spcPts val="0"/>
        </a:spcBef>
        <a:spcAft>
          <a:spcPts val="0"/>
        </a:spcAft>
        <a:defRPr lang="en-US" sz="1400" b="0" i="0" u="none" strike="noStrike" cap="none" dirty="0">
          <a:solidFill>
            <a:srgbClr val="000000"/>
          </a:solidFill>
          <a:latin typeface="Arial"/>
        </a:defRPr>
      </a:lvl9pPr>
    </p:bodyStyle>
    <p:otherStyle>
      <a:lvl1pPr marR="0" lvl="0" algn="l" rtl="false">
        <a:lnSpc>
          <a:spcPct val="100000"/>
        </a:lnSpc>
        <a:spcBef>
          <a:spcPts val="0"/>
        </a:spcBef>
        <a:spcAft>
          <a:spcPts val="0"/>
        </a:spcAft>
        <a:defRPr lang="en-US" sz="1400" b="0" i="0" u="none" strike="noStrike" cap="none" dirty="0">
          <a:solidFill>
            <a:srgbClr val="000000"/>
          </a:solidFill>
          <a:latin typeface="Arial"/>
        </a:defRPr>
      </a:lvl1pPr>
      <a:lvl2pPr marR="0" lvl="1" algn="l" rtl="false">
        <a:lnSpc>
          <a:spcPct val="100000"/>
        </a:lnSpc>
        <a:spcBef>
          <a:spcPts val="0"/>
        </a:spcBef>
        <a:spcAft>
          <a:spcPts val="0"/>
        </a:spcAft>
        <a:defRPr lang="en-US" sz="1400" b="0" i="0" u="none" strike="noStrike" cap="none" dirty="0">
          <a:solidFill>
            <a:srgbClr val="000000"/>
          </a:solidFill>
          <a:latin typeface="Arial"/>
        </a:defRPr>
      </a:lvl2pPr>
      <a:lvl3pPr marR="0" lvl="2" algn="l" rtl="false">
        <a:lnSpc>
          <a:spcPct val="100000"/>
        </a:lnSpc>
        <a:spcBef>
          <a:spcPts val="0"/>
        </a:spcBef>
        <a:spcAft>
          <a:spcPts val="0"/>
        </a:spcAft>
        <a:defRPr lang="en-US" sz="1400" b="0" i="0" u="none" strike="noStrike" cap="none" dirty="0">
          <a:solidFill>
            <a:srgbClr val="000000"/>
          </a:solidFill>
          <a:latin typeface="Arial"/>
        </a:defRPr>
      </a:lvl3pPr>
      <a:lvl4pPr marR="0" lvl="3" algn="l" rtl="false">
        <a:lnSpc>
          <a:spcPct val="100000"/>
        </a:lnSpc>
        <a:spcBef>
          <a:spcPts val="0"/>
        </a:spcBef>
        <a:spcAft>
          <a:spcPts val="0"/>
        </a:spcAft>
        <a:defRPr lang="en-US" sz="1400" b="0" i="0" u="none" strike="noStrike" cap="none" dirty="0">
          <a:solidFill>
            <a:srgbClr val="000000"/>
          </a:solidFill>
          <a:latin typeface="Arial"/>
        </a:defRPr>
      </a:lvl4pPr>
      <a:lvl5pPr marR="0" lvl="4" algn="l" rtl="false">
        <a:lnSpc>
          <a:spcPct val="100000"/>
        </a:lnSpc>
        <a:spcBef>
          <a:spcPts val="0"/>
        </a:spcBef>
        <a:spcAft>
          <a:spcPts val="0"/>
        </a:spcAft>
        <a:defRPr lang="en-US" sz="1400" b="0" i="0" u="none" strike="noStrike" cap="none" dirty="0">
          <a:solidFill>
            <a:srgbClr val="000000"/>
          </a:solidFill>
          <a:latin typeface="Arial"/>
        </a:defRPr>
      </a:lvl5pPr>
      <a:lvl6pPr marR="0" lvl="5" algn="l" rtl="false">
        <a:lnSpc>
          <a:spcPct val="100000"/>
        </a:lnSpc>
        <a:spcBef>
          <a:spcPts val="0"/>
        </a:spcBef>
        <a:spcAft>
          <a:spcPts val="0"/>
        </a:spcAft>
        <a:defRPr lang="en-US" sz="1400" b="0" i="0" u="none" strike="noStrike" cap="none" dirty="0">
          <a:solidFill>
            <a:srgbClr val="000000"/>
          </a:solidFill>
          <a:latin typeface="Arial"/>
        </a:defRPr>
      </a:lvl6pPr>
      <a:lvl7pPr marR="0" lvl="6" algn="l" rtl="false">
        <a:lnSpc>
          <a:spcPct val="100000"/>
        </a:lnSpc>
        <a:spcBef>
          <a:spcPts val="0"/>
        </a:spcBef>
        <a:spcAft>
          <a:spcPts val="0"/>
        </a:spcAft>
        <a:defRPr lang="en-US" sz="1400" b="0" i="0" u="none" strike="noStrike" cap="none" dirty="0">
          <a:solidFill>
            <a:srgbClr val="000000"/>
          </a:solidFill>
          <a:latin typeface="Arial"/>
        </a:defRPr>
      </a:lvl7pPr>
      <a:lvl8pPr marR="0" lvl="7" algn="l" rtl="false">
        <a:lnSpc>
          <a:spcPct val="100000"/>
        </a:lnSpc>
        <a:spcBef>
          <a:spcPts val="0"/>
        </a:spcBef>
        <a:spcAft>
          <a:spcPts val="0"/>
        </a:spcAft>
        <a:defRPr lang="en-US" sz="1400" b="0" i="0" u="none" strike="noStrike" cap="none" dirty="0">
          <a:solidFill>
            <a:srgbClr val="000000"/>
          </a:solidFill>
          <a:latin typeface="Arial"/>
        </a:defRPr>
      </a:lvl8pPr>
      <a:lvl9pPr marR="0" lvl="8" algn="l" rtl="false">
        <a:lnSpc>
          <a:spcPct val="100000"/>
        </a:lnSpc>
        <a:spcBef>
          <a:spcPts val="0"/>
        </a:spcBef>
        <a:spcAft>
          <a:spcPts val="0"/>
        </a:spcAft>
        <a:defRPr lang="en-US" sz="1400" b="0" i="0" u="none" strike="noStrike" cap="none" dirty="0">
          <a:solidFill>
            <a:srgbClr val="000000"/>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6" r:id="Rff8226492f294c2f"/>
    <p:sldLayoutId id="2147483667" r:id="R7d772ceffb11481d"/>
    <p:sldLayoutId id="2147483668" r:id="Rbadc41a2f5bd4154"/>
    <p:sldLayoutId id="2147483671" r:id="Rf4a95a69a94a4631"/>
    <p:sldLayoutId id="2147483673" r:id="R55c860a0fda8448e"/>
    <p:sldLayoutId id="2147483678" r:id="R4d41b9af033e466c"/>
    <p:sldLayoutId id="2147483679" r:id="R4feac3d1a2d8416e"/>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16="http://schemas.microsoft.com/office/drawing/2010/mai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Pr>
        <a:solidFill>
          <a:srgbClr val="1d1d1d"/>
        </a:solidFill>
        <a:effectLst/>
      </p:bgPr>
    </p:bg>
    <p:spTree>
      <p:nvGrpSpPr>
        <p:cNvPr id="1" name=""/>
        <p:cNvGrpSpPr/>
        <p:nvPr/>
      </p:nvGrpSpPr>
      <p:grpSpPr>
        <a:xfrm>
          <a:off x="0" y="0"/>
          <a:ext cx="0" cy="0"/>
          <a:chOff x="0" y="0"/>
          <a:chExt cx="0" cy="0"/>
        </a:xfrm>
      </p:grpSpPr>
      <p:sp>
        <p:nvSpPr>
          <p:cNvPr id="2" name="Title Placeholder 1">
            <a:extLst>
              <a:ext uri="{2E715CAE-DEFE-4D35-84DC-B68106772A12}">
                <a16:creationId xmlns:a16="http://schemas.microsoft.com/office/drawing/2010/main" id="{C051801E-B2B0-41A8-A707-2D0218D88D37}"/>
              </a:ext>
            </a:extLst>
          </p:cNvPr>
          <p:cNvSpPr>
            <a:spLocks noGrp="true"/>
          </p:cNvSpPr>
          <p:nvPr>
            <p:ph type="title"/>
          </p:nvPr>
        </p:nvSpPr>
        <p:spPr>
          <a:xfrm rot="0">
            <a:off x="628650" y="273843"/>
            <a:ext cx="7886700" cy="994172"/>
          </a:xfrm>
          <a:prstGeom prst="rect">
            <a:avLst/>
          </a:prstGeom>
        </p:spPr>
        <p:txBody>
          <a:bodyPr vert="horz" lIns="91440" tIns="45720" rIns="91440" bIns="45720" rtlCol="0" anchor="ctr">
            <a:normAutofit/>
          </a:bodyPr>
          <a:lstStyle/>
          <a:p>
            <a:pPr/>
            <a:r>
              <a:rPr lang="en-US" dirty="0"/>
              <a:t>Click to edit Master title style</a:t>
            </a:r>
            <a:endParaRPr lang="en-US" dirty="0"/>
          </a:p>
        </p:txBody>
      </p:sp>
      <p:sp>
        <p:nvSpPr>
          <p:cNvPr id="3" name="Text Placeholder 2">
            <a:extLst>
              <a:ext uri="{353452E4-38D8-42C5-ACF2-A7A5BAC9F37A}">
                <a16:creationId xmlns:a16="http://schemas.microsoft.com/office/drawing/2010/main" id="{FBFF44CB-30C8-4FEE-A5FF-5885A3B7132C}"/>
              </a:ext>
            </a:extLst>
          </p:cNvPr>
          <p:cNvSpPr>
            <a:spLocks noGrp="true"/>
          </p:cNvSpPr>
          <p:nvPr>
            <p:ph type="body" idx="1"/>
          </p:nvPr>
        </p:nvSpPr>
        <p:spPr>
          <a:xfrm rot="0">
            <a:off x="628650" y="1369218"/>
            <a:ext cx="7886700" cy="32635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dirty="0"/>
          </a:p>
        </p:txBody>
      </p:sp>
      <p:sp>
        <p:nvSpPr>
          <p:cNvPr id="4" name="Date Placeholder 3">
            <a:extLst>
              <a:ext uri="{0ECA8585-140A-4291-9FBE-6E9B607B9B63}">
                <a16:creationId xmlns:a16="http://schemas.microsoft.com/office/drawing/2010/main" id="{5F042756-A1E6-461E-B2C5-53B99F418F15}"/>
              </a:ext>
            </a:extLst>
          </p:cNvPr>
          <p:cNvSpPr>
            <a:spLocks noGrp="true"/>
          </p:cNvSpPr>
          <p:nvPr>
            <p:ph type="dt" sz="half" idx="2"/>
          </p:nvPr>
        </p:nvSpPr>
        <p:spPr>
          <a:xfrm rot="0">
            <a:off x="628650" y="4767262"/>
            <a:ext cx="2057400" cy="273843"/>
          </a:xfrm>
          <a:prstGeom prst="rect">
            <a:avLst/>
          </a:prstGeom>
        </p:spPr>
        <p:txBody>
          <a:bodyPr vert="horz" lIns="91440" tIns="45720" rIns="91440" bIns="45720" rtlCol="0" anchor="ctr"/>
          <a:lstStyle>
            <a:lvl1pPr lvl="0" algn="l">
              <a:defRPr lang="en-US" sz="900" dirty="0">
                <a:solidFill>
                  <a:schemeClr val="tx1">
                    <a:tint val="82000"/>
                  </a:schemeClr>
                </a:solidFill>
              </a:defRPr>
            </a:lvl1pPr>
          </a:lstStyle>
          <a:p>
            <a:pPr/>
            <a:fld id="{56E5D175-DA33-4825-B48E-E4F3568E3B47}" type="datetime1">
              <a:t>11/15/2025</a:t>
            </a:fld>
            <a:endParaRPr lang="en-US" dirty="0"/>
          </a:p>
        </p:txBody>
      </p:sp>
      <p:sp>
        <p:nvSpPr>
          <p:cNvPr id="5" name="Footer Placeholder 4">
            <a:extLst>
              <a:ext uri="{FCE5672D-7476-48C2-AFBE-3C562F3BB917}">
                <a16:creationId xmlns:a16="http://schemas.microsoft.com/office/drawing/2010/main" id="{3438052B-0197-40C9-B0A8-E30F38AB52B2}"/>
              </a:ext>
            </a:extLst>
          </p:cNvPr>
          <p:cNvSpPr>
            <a:spLocks noGrp="true"/>
          </p:cNvSpPr>
          <p:nvPr>
            <p:ph type="ftr" sz="quarter" idx="3"/>
          </p:nvPr>
        </p:nvSpPr>
        <p:spPr>
          <a:xfrm rot="0">
            <a:off x="3028950" y="4767262"/>
            <a:ext cx="3086100" cy="273843"/>
          </a:xfrm>
          <a:prstGeom prst="rect">
            <a:avLst/>
          </a:prstGeom>
        </p:spPr>
        <p:txBody>
          <a:bodyPr vert="horz" lIns="91440" tIns="45720" rIns="91440" bIns="45720" rtlCol="0" anchor="ctr"/>
          <a:lstStyle>
            <a:lvl1pPr lvl="0" algn="ctr">
              <a:defRPr lang="en-US" sz="900" dirty="0">
                <a:solidFill>
                  <a:schemeClr val="tx1">
                    <a:tint val="82000"/>
                  </a:schemeClr>
                </a:solidFill>
              </a:defRPr>
            </a:lvl1pPr>
          </a:lstStyle>
          <a:p>
            <a:pPr/>
            <a:r>
              <a:rPr lang="en-US" dirty="0"/>
              <a:t/>
            </a:r>
            <a:endParaRPr lang="en-US" dirty="0"/>
          </a:p>
        </p:txBody>
      </p:sp>
      <p:sp>
        <p:nvSpPr>
          <p:cNvPr id="6" name="Slide Number Placeholder 5">
            <a:extLst>
              <a:ext uri="{C5D6F5CB-B61A-4A6C-B3A3-7FBBBFB4C1BF}">
                <a16:creationId xmlns:a16="http://schemas.microsoft.com/office/drawing/2010/main" id="{17BDAD17-45DD-4701-9D23-D740E208421A}"/>
              </a:ext>
            </a:extLst>
          </p:cNvPr>
          <p:cNvSpPr>
            <a:spLocks noGrp="true"/>
          </p:cNvSpPr>
          <p:nvPr>
            <p:ph type="sldNum" sz="quarter" idx="4"/>
          </p:nvPr>
        </p:nvSpPr>
        <p:spPr>
          <a:xfrm rot="0">
            <a:off x="6457950" y="4767262"/>
            <a:ext cx="2057400" cy="273843"/>
          </a:xfrm>
          <a:prstGeom prst="rect">
            <a:avLst/>
          </a:prstGeom>
        </p:spPr>
        <p:txBody>
          <a:bodyPr vert="horz" lIns="91440" tIns="45720" rIns="91440" bIns="45720" rtlCol="0" anchor="ctr"/>
          <a:lstStyle>
            <a:lvl1pPr lvl="0" algn="r">
              <a:defRPr lang="en-US" sz="900" dirty="0">
                <a:solidFill>
                  <a:schemeClr val="tx1">
                    <a:tint val="82000"/>
                  </a:schemeClr>
                </a:solidFill>
              </a:defRPr>
            </a:lvl1pPr>
          </a:lstStyle>
          <a:p>
            <a:pPr/>
            <a:fld id="{11ED0779-6E73-4087-8BA0-D84D2387C3EA}" type="slidenum"/>
            <a:endParaRPr lang="en-US" dirty="0"/>
          </a:p>
        </p:txBody>
      </p:sp>
    </p:spTree>
  </p:cSld>
  <p:clrMap bg1="lt1" tx1="dk1" bg2="lt2" tx2="dk2" accent1="accent1" accent2="accent2" accent3="accent3" accent4="accent4" accent5="accent5" accent6="accent6" hlink="hlink" folHlink="folHlink"/>
  <p:sldLayoutIdLst>
    <p:sldLayoutId id="2147483681" r:id="Ra16c767b0e134b13"/>
    <p:sldLayoutId id="2147483682" r:id="Re19e862a938f45a0"/>
  </p:sldLayoutIdLst>
  <p:txStyles>
    <p:titleStyle>
      <a:lvl1pPr lvl="0" algn="l" rtl="false">
        <a:lnSpc>
          <a:spcPct val="90000"/>
        </a:lnSpc>
        <a:spcBef>
          <a:spcPct val="0"/>
        </a:spcBef>
        <a:buNone/>
        <a:defRPr lang="en-US" sz="3300" dirty="0">
          <a:solidFill>
            <a:schemeClr val="tx1"/>
          </a:solidFill>
          <a:latin typeface="+mj-lt"/>
        </a:defRPr>
      </a:lvl1pPr>
    </p:titleStyle>
    <p:bodyStyle>
      <a:lvl1pPr marL="228600" lvl="0" indent="-228600" algn="l" rtl="false">
        <a:lnSpc>
          <a:spcPct val="90000"/>
        </a:lnSpc>
        <a:spcBef>
          <a:spcPts val="1000"/>
        </a:spcBef>
        <a:buChar char="•"/>
        <a:buFont typeface="Arial"/>
        <a:defRPr lang="en-US" sz="2100" dirty="0">
          <a:solidFill>
            <a:schemeClr val="tx1"/>
          </a:solidFill>
          <a:latin typeface="+mn-lt"/>
        </a:defRPr>
      </a:lvl1pPr>
      <a:lvl2pPr marL="685800" lvl="1" indent="-228600" algn="l" rtl="false">
        <a:lnSpc>
          <a:spcPct val="90000"/>
        </a:lnSpc>
        <a:spcBef>
          <a:spcPts val="500"/>
        </a:spcBef>
        <a:buChar char="•"/>
        <a:buFont typeface="Arial"/>
        <a:defRPr lang="en-US" sz="1800" dirty="0">
          <a:solidFill>
            <a:schemeClr val="tx1"/>
          </a:solidFill>
          <a:latin typeface="+mn-lt"/>
        </a:defRPr>
      </a:lvl2pPr>
      <a:lvl3pPr marL="1143000" lvl="2" indent="-228600" algn="l" rtl="false">
        <a:lnSpc>
          <a:spcPct val="90000"/>
        </a:lnSpc>
        <a:spcBef>
          <a:spcPts val="500"/>
        </a:spcBef>
        <a:buChar char="•"/>
        <a:buFont typeface="Arial"/>
        <a:defRPr lang="en-US" sz="1500" dirty="0">
          <a:solidFill>
            <a:schemeClr val="tx1"/>
          </a:solidFill>
          <a:latin typeface="+mn-lt"/>
        </a:defRPr>
      </a:lvl3pPr>
      <a:lvl4pPr marL="1600200" lvl="3" indent="-228600" algn="l" rtl="false">
        <a:lnSpc>
          <a:spcPct val="90000"/>
        </a:lnSpc>
        <a:spcBef>
          <a:spcPts val="500"/>
        </a:spcBef>
        <a:buChar char="•"/>
        <a:buFont typeface="Arial"/>
        <a:defRPr lang="en-US" sz="1350" dirty="0">
          <a:solidFill>
            <a:schemeClr val="tx1"/>
          </a:solidFill>
          <a:latin typeface="+mn-lt"/>
        </a:defRPr>
      </a:lvl4pPr>
      <a:lvl5pPr marL="2057400" lvl="4" indent="-228600" algn="l" rtl="false">
        <a:lnSpc>
          <a:spcPct val="90000"/>
        </a:lnSpc>
        <a:spcBef>
          <a:spcPts val="500"/>
        </a:spcBef>
        <a:buChar char="•"/>
        <a:buFont typeface="Arial"/>
        <a:defRPr lang="en-US" sz="1350" dirty="0">
          <a:solidFill>
            <a:schemeClr val="tx1"/>
          </a:solidFill>
          <a:latin typeface="+mn-lt"/>
        </a:defRPr>
      </a:lvl5pPr>
      <a:lvl6pPr marL="2514600" lvl="5" indent="-228600" algn="l" rtl="false">
        <a:lnSpc>
          <a:spcPct val="90000"/>
        </a:lnSpc>
        <a:spcBef>
          <a:spcPts val="500"/>
        </a:spcBef>
        <a:buChar char="•"/>
        <a:buFont typeface="Arial"/>
        <a:defRPr lang="en-US" sz="1350" dirty="0">
          <a:solidFill>
            <a:schemeClr val="tx1"/>
          </a:solidFill>
          <a:latin typeface="+mn-lt"/>
        </a:defRPr>
      </a:lvl6pPr>
      <a:lvl7pPr marL="2971800" lvl="6" indent="-228600" algn="l" rtl="false">
        <a:lnSpc>
          <a:spcPct val="90000"/>
        </a:lnSpc>
        <a:spcBef>
          <a:spcPts val="500"/>
        </a:spcBef>
        <a:buChar char="•"/>
        <a:buFont typeface="Arial"/>
        <a:defRPr lang="en-US" sz="1350" dirty="0">
          <a:solidFill>
            <a:schemeClr val="tx1"/>
          </a:solidFill>
          <a:latin typeface="+mn-lt"/>
        </a:defRPr>
      </a:lvl7pPr>
      <a:lvl8pPr marL="3429000" lvl="7" indent="-228600" algn="l" rtl="false">
        <a:lnSpc>
          <a:spcPct val="90000"/>
        </a:lnSpc>
        <a:spcBef>
          <a:spcPts val="500"/>
        </a:spcBef>
        <a:buChar char="•"/>
        <a:buFont typeface="Arial"/>
        <a:defRPr lang="en-US" sz="1350" dirty="0">
          <a:solidFill>
            <a:schemeClr val="tx1"/>
          </a:solidFill>
          <a:latin typeface="+mn-lt"/>
        </a:defRPr>
      </a:lvl8pPr>
      <a:lvl9pPr marL="3886200" lvl="8" indent="-228600" algn="l" rtl="false">
        <a:lnSpc>
          <a:spcPct val="90000"/>
        </a:lnSpc>
        <a:spcBef>
          <a:spcPts val="500"/>
        </a:spcBef>
        <a:buChar char="•"/>
        <a:buFont typeface="Arial"/>
        <a:defRPr lang="en-US" sz="1350" dirty="0">
          <a:solidFill>
            <a:schemeClr val="tx1"/>
          </a:solidFill>
          <a:latin typeface="+mn-lt"/>
        </a:defRPr>
      </a:lvl9pPr>
    </p:bodyStyle>
    <p:otherStyle>
      <a:lvl1pPr marL="0" lvl="0" algn="l" rtl="false">
        <a:defRPr lang="en-US" sz="1350" dirty="0">
          <a:solidFill>
            <a:schemeClr val="tx1"/>
          </a:solidFill>
          <a:latin typeface="+mn-lt"/>
        </a:defRPr>
      </a:lvl1pPr>
      <a:lvl2pPr marL="457200" lvl="1" algn="l" rtl="false">
        <a:defRPr lang="en-US" sz="1350" dirty="0">
          <a:solidFill>
            <a:schemeClr val="tx1"/>
          </a:solidFill>
          <a:latin typeface="+mn-lt"/>
        </a:defRPr>
      </a:lvl2pPr>
      <a:lvl3pPr marL="914400" lvl="2" algn="l" rtl="false">
        <a:defRPr lang="en-US" sz="1350" dirty="0">
          <a:solidFill>
            <a:schemeClr val="tx1"/>
          </a:solidFill>
          <a:latin typeface="+mn-lt"/>
        </a:defRPr>
      </a:lvl3pPr>
      <a:lvl4pPr marL="1371600" lvl="3" algn="l" rtl="false">
        <a:defRPr lang="en-US" sz="1350" dirty="0">
          <a:solidFill>
            <a:schemeClr val="tx1"/>
          </a:solidFill>
          <a:latin typeface="+mn-lt"/>
        </a:defRPr>
      </a:lvl4pPr>
      <a:lvl5pPr marL="1828800" lvl="4" algn="l" rtl="false">
        <a:defRPr lang="en-US" sz="1350" dirty="0">
          <a:solidFill>
            <a:schemeClr val="tx1"/>
          </a:solidFill>
          <a:latin typeface="+mn-lt"/>
        </a:defRPr>
      </a:lvl5pPr>
      <a:lvl6pPr marL="2286000" lvl="5" algn="l" rtl="false">
        <a:defRPr lang="en-US" sz="1350" dirty="0">
          <a:solidFill>
            <a:schemeClr val="tx1"/>
          </a:solidFill>
          <a:latin typeface="+mn-lt"/>
        </a:defRPr>
      </a:lvl6pPr>
      <a:lvl7pPr marL="2743200" lvl="6" algn="l" rtl="false">
        <a:defRPr lang="en-US" sz="1350" dirty="0">
          <a:solidFill>
            <a:schemeClr val="tx1"/>
          </a:solidFill>
          <a:latin typeface="+mn-lt"/>
        </a:defRPr>
      </a:lvl7pPr>
      <a:lvl8pPr marL="3200400" lvl="7" algn="l" rtl="false">
        <a:defRPr lang="en-US" sz="1350" dirty="0">
          <a:solidFill>
            <a:schemeClr val="tx1"/>
          </a:solidFill>
          <a:latin typeface="+mn-lt"/>
        </a:defRPr>
      </a:lvl8pPr>
      <a:lvl9pPr marL="3657600" lvl="8" algn="l" rtl="false">
        <a:defRPr lang="en-US" sz="1350" dirty="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96" r:id="R99a2b90cee2841e7"/>
    <p:sldLayoutId id="2147483698" r:id="Ra07b206d5c28488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w="9525">
          <a:solidFill>
            <a:schemeClr val="phClr">
              <a:shade val="95000"/>
              <a:satMod val="104999"/>
            </a:schemeClr>
          </a:solid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ppt/slideMasters/theme/theme3.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4.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
        <a:cs typeface=""/>
      </a:majorFont>
      <a:minorFont>
        <a:latin typeface="Aptos"/>
        <a:ea typeface=""/>
        <a:cs typeface=""/>
      </a:minorFont>
    </a:fontScheme>
    <a:fmtScheme name="Office Them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12700">
          <a:solidFill>
            <a:schemeClr val="phClr"/>
          </a:solidFill>
          <a:prstDash val="solid"/>
          <a:miter lim="800000"/>
        </a:ln>
        <a:ln cap="flat" w="19050">
          <a:solidFill>
            <a:schemeClr val="phClr"/>
          </a:solidFill>
          <a:prstDash val="solid"/>
          <a:miter lim="800000"/>
        </a:ln>
        <a:ln cap="flat" w="2540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bodyPr anchor="ctr" rtlCol="0"/>
      <a:lstStyle>
        <a:lvl1pPr algn="ctr" lvl="0"/>
      </a:lstStyle>
      <a:style>
        <a:lnRef idx="2">
          <a:schemeClr val="accent1"/>
        </a:lnRef>
        <a:fillRef idx="0">
          <a:schemeClr val="accent1"/>
        </a:fillRef>
        <a:effectRef idx="0">
          <a:schemeClr val="accent1"/>
        </a:effectRef>
        <a:fontRef idx="minor">
          <a:schemeClr val="tx1"/>
        </a:fontRef>
      </a:style>
    </a:lnDef>
  </a:objectDefaults>
  <a:extraClrSchemeLst/>
</a:theme>
</file>

<file path=ppt/slideMasters/theme/theme5.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s/_rels/slide1.xml.rels>&#65279;<?xml version="1.0" encoding="utf-8"?><Relationships xmlns="http://schemas.openxmlformats.org/package/2006/relationships"><Relationship Type="http://schemas.openxmlformats.org/officeDocument/2006/relationships/image" Target="/ppt/media/image7.png" Id="Rce1b524b7db04454" /><Relationship Type="http://schemas.openxmlformats.org/officeDocument/2006/relationships/image" Target="/ppt/media/image8.png" Id="R9a3aeac831724a4c" /><Relationship Type="http://schemas.openxmlformats.org/officeDocument/2006/relationships/image" Target="/ppt/media/image9.png" Id="Re6961b9db0204739" /><Relationship Type="http://schemas.openxmlformats.org/officeDocument/2006/relationships/image" Target="/ppt/media/image.jpg" Id="R3afc703672334aa0" /><Relationship Type="http://schemas.openxmlformats.org/officeDocument/2006/relationships/notesSlide" Target="/ppt/notesSlides/notesSlide1.xml" Id="R1aafd0a89c85475b" /><Relationship Type="http://schemas.openxmlformats.org/officeDocument/2006/relationships/slideLayout" Target="/ppt/slideLayouts/slideLayout7.xml" Id="Rea79db35dc414857" /></Relationships>
</file>

<file path=ppt/slides/_rels/slide10.xml.rels>&#65279;<?xml version="1.0" encoding="utf-8"?><Relationships xmlns="http://schemas.openxmlformats.org/package/2006/relationships"><Relationship Type="http://schemas.openxmlformats.org/officeDocument/2006/relationships/image" Target="/ppt/media/image4.jpg" Id="R3fa40431bfee445a" /><Relationship Type="http://schemas.openxmlformats.org/officeDocument/2006/relationships/notesSlide" Target="/ppt/notesSlides/notesSlide10.xml" Id="R3bb4adc179644eeb" /><Relationship Type="http://schemas.openxmlformats.org/officeDocument/2006/relationships/slideLayout" Target="/ppt/slideLayouts/slideLayout18.xml" Id="R0afd85913e2c4b8a" /></Relationships>
</file>

<file path=ppt/slides/_rels/slide11.xml.rels>&#65279;<?xml version="1.0" encoding="utf-8"?><Relationships xmlns="http://schemas.openxmlformats.org/package/2006/relationships"><Relationship Type="http://schemas.openxmlformats.org/officeDocument/2006/relationships/image" Target="/ppt/media/image5.jpg" Id="R52ee71d094e741c2" /><Relationship Type="http://schemas.openxmlformats.org/officeDocument/2006/relationships/notesSlide" Target="/ppt/notesSlides/notesSlide11.xml" Id="R1b1d492219104d99" /><Relationship Type="http://schemas.openxmlformats.org/officeDocument/2006/relationships/slideLayout" Target="/ppt/slideLayouts/slideLayout18.xml" Id="R88f76be2f3af434a" /></Relationships>
</file>

<file path=ppt/slides/_rels/slide12.xml.rels>&#65279;<?xml version="1.0" encoding="utf-8"?><Relationships xmlns="http://schemas.openxmlformats.org/package/2006/relationships"><Relationship Type="http://schemas.openxmlformats.org/officeDocument/2006/relationships/image" Target="/ppt/media/image.gif" Id="R80064aba8d4a477d" /><Relationship Type="http://schemas.openxmlformats.org/officeDocument/2006/relationships/notesSlide" Target="/ppt/notesSlides/notesSlide12.xml" Id="Rad06b56ea34747e7" /><Relationship Type="http://schemas.openxmlformats.org/officeDocument/2006/relationships/slideLayout" Target="/ppt/slideLayouts/slideLayout22.xml" Id="R7b332f739f5a4ef7" /></Relationships>
</file>

<file path=ppt/slides/_rels/slide13.xml.rels>&#65279;<?xml version="1.0" encoding="utf-8"?><Relationships xmlns="http://schemas.openxmlformats.org/package/2006/relationships"><Relationship Type="http://schemas.openxmlformats.org/officeDocument/2006/relationships/image" Target="/ppt/media/image20.png" Id="Rdb879aacdbf94917" /><Relationship Type="http://schemas.openxmlformats.org/officeDocument/2006/relationships/slideLayout" Target="/ppt/slideLayouts/slideLayout17.xml" Id="Raa522c8b68fc486f" /></Relationships>
</file>

<file path=ppt/slides/_rels/slide14.xml.rels>&#65279;<?xml version="1.0" encoding="utf-8"?><Relationships xmlns="http://schemas.openxmlformats.org/package/2006/relationships"><Relationship Type="http://schemas.openxmlformats.org/officeDocument/2006/relationships/image" Target="/ppt/media/image21.png" Id="R494f7f83eeb444ac" /><Relationship Type="http://schemas.openxmlformats.org/officeDocument/2006/relationships/slideLayout" Target="/ppt/slideLayouts/slideLayout17.xml" Id="R4b2c1c828d564356" /></Relationships>
</file>

<file path=ppt/slides/_rels/slide15.xml.rels>&#65279;<?xml version="1.0" encoding="utf-8"?><Relationships xmlns="http://schemas.openxmlformats.org/package/2006/relationships"><Relationship Type="http://schemas.openxmlformats.org/officeDocument/2006/relationships/image" Target="/ppt/media/image22.png" Id="R510d50f581854ce4" /><Relationship Type="http://schemas.openxmlformats.org/officeDocument/2006/relationships/slideLayout" Target="/ppt/slideLayouts/slideLayout17.xml" Id="Rad5566006ca14838"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9.xml" Id="Rd044c2aeac1947f0" /></Relationships>
</file>

<file path=ppt/slides/_rels/slide17.xml.rels>&#65279;<?xml version="1.0" encoding="utf-8"?><Relationships xmlns="http://schemas.openxmlformats.org/package/2006/relationships"><Relationship Type="http://schemas.openxmlformats.org/officeDocument/2006/relationships/notesSlide" Target="/ppt/notesSlides/notesSlide13.xml" Id="R3603eac662ae47c3" /><Relationship Type="http://schemas.openxmlformats.org/officeDocument/2006/relationships/slideLayout" Target="/ppt/slideLayouts/slideLayout24.xml" Id="R02c6844eb051486f" /></Relationships>
</file>

<file path=ppt/slides/_rels/slide18.xml.rels>&#65279;<?xml version="1.0" encoding="utf-8"?><Relationships xmlns="http://schemas.openxmlformats.org/package/2006/relationships"><Relationship Type="http://schemas.openxmlformats.org/officeDocument/2006/relationships/notesSlide" Target="/ppt/notesSlides/notesSlide14.xml" Id="Rc49ecb45f67548fa" /><Relationship Type="http://schemas.openxmlformats.org/officeDocument/2006/relationships/slideLayout" Target="/ppt/slideLayouts/slideLayout18.xml" Id="Re037ebf5410947cb" /></Relationships>
</file>

<file path=ppt/slides/_rels/slide19.xml.rels>&#65279;<?xml version="1.0" encoding="utf-8"?><Relationships xmlns="http://schemas.openxmlformats.org/package/2006/relationships"><Relationship Type="http://schemas.openxmlformats.org/officeDocument/2006/relationships/image" Target="/ppt/media/image23.png" Id="Rb37cff82ceac4ad8" /><Relationship Type="http://schemas.openxmlformats.org/officeDocument/2006/relationships/notesSlide" Target="/ppt/notesSlides/notesSlide15.xml" Id="Rebd94c29cf684490" /><Relationship Type="http://schemas.openxmlformats.org/officeDocument/2006/relationships/slideLayout" Target="/ppt/slideLayouts/slideLayout18.xml" Id="R4e174c538f3d4da7" /></Relationships>
</file>

<file path=ppt/slides/_rels/slide2.xml.rels>&#65279;<?xml version="1.0" encoding="utf-8"?><Relationships xmlns="http://schemas.openxmlformats.org/package/2006/relationships"><Relationship Type="http://schemas.openxmlformats.org/officeDocument/2006/relationships/image" Target="/ppt/media/image10.png" Id="R92006b85777445b8" /><Relationship Type="http://schemas.openxmlformats.org/officeDocument/2006/relationships/notesSlide" Target="/ppt/notesSlides/notesSlide2.xml" Id="Re8de0575378448a4" /><Relationship Type="http://schemas.openxmlformats.org/officeDocument/2006/relationships/slideLayout" Target="/ppt/slideLayouts/slideLayout7.xml" Id="R6f2bdd8191d74571" /></Relationships>
</file>

<file path=ppt/slides/_rels/slide20.xml.rels>&#65279;<?xml version="1.0" encoding="utf-8"?><Relationships xmlns="http://schemas.openxmlformats.org/package/2006/relationships"><Relationship Type="http://schemas.openxmlformats.org/officeDocument/2006/relationships/image" Target="/ppt/media/image24.png" Id="Rd0d0726dbc8d483a" /><Relationship Type="http://schemas.openxmlformats.org/officeDocument/2006/relationships/notesSlide" Target="/ppt/notesSlides/notesSlide16.xml" Id="R3f4497ddb1a949b4" /><Relationship Type="http://schemas.openxmlformats.org/officeDocument/2006/relationships/slideLayout" Target="/ppt/slideLayouts/slideLayout29.xml" Id="Rb9b0d93561154a6e" /></Relationships>
</file>

<file path=ppt/slides/_rels/slide21.xml.rels>&#65279;<?xml version="1.0" encoding="utf-8"?><Relationships xmlns="http://schemas.openxmlformats.org/package/2006/relationships"><Relationship Type="http://schemas.openxmlformats.org/officeDocument/2006/relationships/image" Target="/ppt/media/image25.png" Id="R8493f71b322145f0" /><Relationship Type="http://schemas.openxmlformats.org/officeDocument/2006/relationships/image" Target="/ppt/media/image26.png" Id="Rbbac51e79adf406b" /><Relationship Type="http://schemas.openxmlformats.org/officeDocument/2006/relationships/image" Target="/ppt/media/image27.png" Id="R2e0e2dbbc4964769" /><Relationship Type="http://schemas.openxmlformats.org/officeDocument/2006/relationships/image" Target="/ppt/media/image28.png" Id="Rf8770f4e8772479e" /><Relationship Type="http://schemas.openxmlformats.org/officeDocument/2006/relationships/notesSlide" Target="/ppt/notesSlides/notesSlide17.xml" Id="Rbce01a60c2a642aa" /><Relationship Type="http://schemas.openxmlformats.org/officeDocument/2006/relationships/slideLayout" Target="/ppt/slideLayouts/slideLayout30.xml" Id="Ra3b3d9dddc494b70" /></Relationships>
</file>

<file path=ppt/slides/_rels/slide22.xml.rels>&#65279;<?xml version="1.0" encoding="utf-8"?><Relationships xmlns="http://schemas.openxmlformats.org/package/2006/relationships"><Relationship Type="http://schemas.openxmlformats.org/officeDocument/2006/relationships/image" Target="/ppt/media/image29.png" Id="R4b07419b02394103" /><Relationship Type="http://schemas.openxmlformats.org/officeDocument/2006/relationships/image" Target="/ppt/media/image30.png" Id="Rf1c103e4a289449d" /><Relationship Type="http://schemas.openxmlformats.org/officeDocument/2006/relationships/customXml" Target="/ppt/customXml/item.xml" Id="rcIdcb07058c61004a60" /><Relationship Type="http://schemas.openxmlformats.org/officeDocument/2006/relationships/notesSlide" Target="/ppt/notesSlides/notesSlide18.xml" Id="Rc64f9502db044688" /><Relationship Type="http://schemas.openxmlformats.org/officeDocument/2006/relationships/slideLayout" Target="/ppt/slideLayouts/slideLayout18.xml" Id="R559208f3b10e4eaa" /></Relationships>
</file>

<file path=ppt/slides/_rels/slide23.xml.rels>&#65279;<?xml version="1.0" encoding="utf-8"?><Relationships xmlns="http://schemas.openxmlformats.org/package/2006/relationships"><Relationship Type="http://schemas.openxmlformats.org/officeDocument/2006/relationships/image" Target="/ppt/media/image31.png" Id="R614183ba37ba4f61" /><Relationship Type="http://schemas.openxmlformats.org/officeDocument/2006/relationships/image" Target="/ppt/media/image32.png" Id="R833e14287be34f56" /><Relationship Type="http://schemas.openxmlformats.org/officeDocument/2006/relationships/customXml" Target="/ppt/customXml/item2.xml" Id="rcIda47224f7dfeb4e01" /><Relationship Type="http://schemas.openxmlformats.org/officeDocument/2006/relationships/notesSlide" Target="/ppt/notesSlides/notesSlide19.xml" Id="Rd7e2c0094c074065" /><Relationship Type="http://schemas.openxmlformats.org/officeDocument/2006/relationships/slideLayout" Target="/ppt/slideLayouts/slideLayout18.xml" Id="Ra8d8997ef76d4f65" /></Relationships>
</file>

<file path=ppt/slides/_rels/slide24.xml.rels>&#65279;<?xml version="1.0" encoding="utf-8"?><Relationships xmlns="http://schemas.openxmlformats.org/package/2006/relationships"><Relationship Type="http://schemas.openxmlformats.org/officeDocument/2006/relationships/image" Target="/ppt/media/image31.png" Id="R962a76d9487b4be8" /><Relationship Type="http://schemas.openxmlformats.org/officeDocument/2006/relationships/image" Target="/ppt/media/image30.png" Id="R511fa49d87ea465f" /><Relationship Type="http://schemas.openxmlformats.org/officeDocument/2006/relationships/image" Target="/ppt/media/image33.png" Id="Rd660b5fff344400b" /><Relationship Type="http://schemas.openxmlformats.org/officeDocument/2006/relationships/customXml" Target="/ppt/customXml/item3.xml" Id="rcIdef936101454c48c3" /><Relationship Type="http://schemas.openxmlformats.org/officeDocument/2006/relationships/notesSlide" Target="/ppt/notesSlides/notesSlide20.xml" Id="Rfb41a44e30444e18" /><Relationship Type="http://schemas.openxmlformats.org/officeDocument/2006/relationships/slideLayout" Target="/ppt/slideLayouts/slideLayout18.xml" Id="Raed741e2c8b64dba" /></Relationships>
</file>

<file path=ppt/slides/_rels/slide25.xml.rels>&#65279;<?xml version="1.0" encoding="utf-8"?><Relationships xmlns="http://schemas.openxmlformats.org/package/2006/relationships"><Relationship Type="http://schemas.openxmlformats.org/officeDocument/2006/relationships/image" Target="/ppt/media/image31.png" Id="R9605f529d96b4256" /><Relationship Type="http://schemas.openxmlformats.org/officeDocument/2006/relationships/image" Target="/ppt/media/image30.png" Id="Rc340b56142784281" /><Relationship Type="http://schemas.openxmlformats.org/officeDocument/2006/relationships/image" Target="/ppt/media/image34.png" Id="R0c914cbcd6554500" /><Relationship Type="http://schemas.openxmlformats.org/officeDocument/2006/relationships/customXml" Target="/ppt/customXml/item4.xml" Id="rcIdcf4a394c93b84cc4" /><Relationship Type="http://schemas.openxmlformats.org/officeDocument/2006/relationships/notesSlide" Target="/ppt/notesSlides/notesSlide21.xml" Id="Re57413e7c40d42c3" /><Relationship Type="http://schemas.openxmlformats.org/officeDocument/2006/relationships/slideLayout" Target="/ppt/slideLayouts/slideLayout18.xml" Id="R916cbb0970f64078" /></Relationships>
</file>

<file path=ppt/slides/_rels/slide26.xml.rels>&#65279;<?xml version="1.0" encoding="utf-8"?><Relationships xmlns="http://schemas.openxmlformats.org/package/2006/relationships"><Relationship Type="http://schemas.openxmlformats.org/officeDocument/2006/relationships/image" Target="/ppt/media/image31.png" Id="R6f4e67f97fb9470b" /><Relationship Type="http://schemas.openxmlformats.org/officeDocument/2006/relationships/image" Target="/ppt/media/image35.png" Id="R29064ef6975840eb" /><Relationship Type="http://schemas.openxmlformats.org/officeDocument/2006/relationships/customXml" Target="/ppt/customXml/item5.xml" Id="rcId08f97664cc7040c7" /><Relationship Type="http://schemas.openxmlformats.org/officeDocument/2006/relationships/notesSlide" Target="/ppt/notesSlides/notesSlide22.xml" Id="R4f4479fb01884a85" /><Relationship Type="http://schemas.openxmlformats.org/officeDocument/2006/relationships/slideLayout" Target="/ppt/slideLayouts/slideLayout18.xml" Id="R329d3d3dd41940ce" /></Relationships>
</file>

<file path=ppt/slides/_rels/slide27.xml.rels>&#65279;<?xml version="1.0" encoding="utf-8"?><Relationships xmlns="http://schemas.openxmlformats.org/package/2006/relationships"><Relationship Type="http://schemas.openxmlformats.org/officeDocument/2006/relationships/image" Target="/ppt/media/image31.png" Id="Re7bb2eb462ca487c" /><Relationship Type="http://schemas.openxmlformats.org/officeDocument/2006/relationships/image" Target="/ppt/media/image36.png" Id="R31a3fcbcf2a744af" /><Relationship Type="http://schemas.openxmlformats.org/officeDocument/2006/relationships/customXml" Target="/ppt/customXml/item6.xml" Id="rcIdfc5841a3fb444173" /><Relationship Type="http://schemas.openxmlformats.org/officeDocument/2006/relationships/notesSlide" Target="/ppt/notesSlides/notesSlide23.xml" Id="Rcb5a5c29d1ec4ba1" /><Relationship Type="http://schemas.openxmlformats.org/officeDocument/2006/relationships/slideLayout" Target="/ppt/slideLayouts/slideLayout18.xml" Id="R5a012d80b48a4d1e" /></Relationships>
</file>

<file path=ppt/slides/_rels/slide28.xml.rels>&#65279;<?xml version="1.0" encoding="utf-8"?><Relationships xmlns="http://schemas.openxmlformats.org/package/2006/relationships"><Relationship Type="http://schemas.openxmlformats.org/officeDocument/2006/relationships/image" Target="/ppt/media/image6.jpg" Id="R953e80119166482e" /><Relationship Type="http://schemas.openxmlformats.org/officeDocument/2006/relationships/slideLayout" Target="/ppt/slideLayouts/slideLayout31.xml" Id="R16c5198e921f4289" /></Relationships>
</file>

<file path=ppt/slides/_rels/slide29.xml.rels>&#65279;<?xml version="1.0" encoding="utf-8"?><Relationships xmlns="http://schemas.openxmlformats.org/package/2006/relationships"><Relationship Type="http://schemas.openxmlformats.org/officeDocument/2006/relationships/image" Target="/ppt/media/image7.jpg" Id="Rc389252955c14b35" /><Relationship Type="http://schemas.openxmlformats.org/officeDocument/2006/relationships/slideLayout" Target="/ppt/slideLayouts/slideLayout32.xml" Id="R93b40f4ae5aa4b64" /></Relationships>
</file>

<file path=ppt/slides/_rels/slide3.xml.rels>&#65279;<?xml version="1.0" encoding="utf-8"?><Relationships xmlns="http://schemas.openxmlformats.org/package/2006/relationships"><Relationship Type="http://schemas.openxmlformats.org/officeDocument/2006/relationships/image" Target="/ppt/media/image2.jpg" Id="R28834f6a6f8442c2" /><Relationship Type="http://schemas.openxmlformats.org/officeDocument/2006/relationships/image" Target="/ppt/media/image3.jpg" Id="R4d9f64d0df934793" /><Relationship Type="http://schemas.openxmlformats.org/officeDocument/2006/relationships/notesSlide" Target="/ppt/notesSlides/notesSlide3.xml" Id="R0bca9aaf1bc1499e" /><Relationship Type="http://schemas.openxmlformats.org/officeDocument/2006/relationships/slideLayout" Target="/ppt/slideLayouts/slideLayout2.xml" Id="Rb9b5d13df55a48e8" /></Relationships>
</file>

<file path=ppt/slides/_rels/slide30.xml.rels>&#65279;<?xml version="1.0" encoding="utf-8"?><Relationships xmlns="http://schemas.openxmlformats.org/package/2006/relationships"><Relationship Type="http://schemas.openxmlformats.org/officeDocument/2006/relationships/image" Target="/ppt/media/image8.jpg" Id="Re212e40f85a9455f" /><Relationship Type="http://schemas.openxmlformats.org/officeDocument/2006/relationships/slideLayout" Target="/ppt/slideLayouts/slideLayout32.xml" Id="Rcfe14fb68fd649ce" /></Relationships>
</file>

<file path=ppt/slides/_rels/slide31.xml.rels>&#65279;<?xml version="1.0" encoding="utf-8"?><Relationships xmlns="http://schemas.openxmlformats.org/package/2006/relationships"><Relationship Type="http://schemas.openxmlformats.org/officeDocument/2006/relationships/image" Target="/ppt/media/image9.jpg" Id="R676d3e57fde44b32" /><Relationship Type="http://schemas.openxmlformats.org/officeDocument/2006/relationships/slideLayout" Target="/ppt/slideLayouts/slideLayout32.xml" Id="Rd652637f40964201" /></Relationships>
</file>

<file path=ppt/slides/_rels/slide32.xml.rels>&#65279;<?xml version="1.0" encoding="utf-8"?><Relationships xmlns="http://schemas.openxmlformats.org/package/2006/relationships"><Relationship Type="http://schemas.openxmlformats.org/officeDocument/2006/relationships/image" Target="/ppt/media/image10.jpg" Id="R530469cf0ce44f89" /><Relationship Type="http://schemas.openxmlformats.org/officeDocument/2006/relationships/slideLayout" Target="/ppt/slideLayouts/slideLayout32.xml" Id="Rc65c342aa35244f2" /></Relationships>
</file>

<file path=ppt/slides/_rels/slide33.xml.rels>&#65279;<?xml version="1.0" encoding="utf-8"?><Relationships xmlns="http://schemas.openxmlformats.org/package/2006/relationships"><Relationship Type="http://schemas.openxmlformats.org/officeDocument/2006/relationships/image" Target="/ppt/media/image11.jpg" Id="Rcb4b2b79591547ab" /><Relationship Type="http://schemas.openxmlformats.org/officeDocument/2006/relationships/notesSlide" Target="/ppt/notesSlides/notesSlide24.xml" Id="R63705068cdc7496a" /><Relationship Type="http://schemas.openxmlformats.org/officeDocument/2006/relationships/slideLayout" Target="/ppt/slideLayouts/slideLayout45.xml" Id="R7196aa1ad3864e0a" /></Relationships>
</file>

<file path=ppt/slides/_rels/slide34.xml.rels>&#65279;<?xml version="1.0" encoding="utf-8"?><Relationships xmlns="http://schemas.openxmlformats.org/package/2006/relationships"><Relationship Type="http://schemas.openxmlformats.org/officeDocument/2006/relationships/image" Target="/ppt/media/image12.jpg" Id="R0f5f1f3a4cc3477c" /><Relationship Type="http://schemas.openxmlformats.org/officeDocument/2006/relationships/notesSlide" Target="/ppt/notesSlides/notesSlide25.xml" Id="R3dc4e64818f044b2" /><Relationship Type="http://schemas.openxmlformats.org/officeDocument/2006/relationships/slideLayout" Target="/ppt/slideLayouts/slideLayout45.xml" Id="Rb38b7f04121341b7" /></Relationships>
</file>

<file path=ppt/slides/_rels/slide35.xml.rels>&#65279;<?xml version="1.0" encoding="utf-8"?><Relationships xmlns="http://schemas.openxmlformats.org/package/2006/relationships"><Relationship Type="http://schemas.openxmlformats.org/officeDocument/2006/relationships/image" Target="/ppt/media/image13.jpg" Id="R2cc30f72357c4890" /><Relationship Type="http://schemas.openxmlformats.org/officeDocument/2006/relationships/image" Target="/ppt/media/image14.jpg" Id="Rdf3a2175579e49c7" /><Relationship Type="http://schemas.openxmlformats.org/officeDocument/2006/relationships/notesSlide" Target="/ppt/notesSlides/notesSlide26.xml" Id="R8b1bf5f58e2c4e64" /><Relationship Type="http://schemas.openxmlformats.org/officeDocument/2006/relationships/slideLayout" Target="/ppt/slideLayouts/slideLayout47.xml" Id="Rdc4fe605179f49e8" /></Relationships>
</file>

<file path=ppt/slides/_rels/slide36.xml.rels>&#65279;<?xml version="1.0" encoding="utf-8"?><Relationships xmlns="http://schemas.openxmlformats.org/package/2006/relationships"><Relationship Type="http://schemas.openxmlformats.org/officeDocument/2006/relationships/image" Target="/ppt/media/image15.jpg" Id="R3714eaedde604e91" /><Relationship Type="http://schemas.openxmlformats.org/officeDocument/2006/relationships/image" Target="/ppt/media/image16.jpg" Id="Rbed1715e1c134c34" /><Relationship Type="http://schemas.openxmlformats.org/officeDocument/2006/relationships/notesSlide" Target="/ppt/notesSlides/notesSlide27.xml" Id="Rf81cf22c84c544a3" /><Relationship Type="http://schemas.openxmlformats.org/officeDocument/2006/relationships/slideLayout" Target="/ppt/slideLayouts/slideLayout47.xml" Id="R4b3dab1ddb1940c3" /></Relationships>
</file>

<file path=ppt/slides/_rels/slide4.xml.rels>&#65279;<?xml version="1.0" encoding="utf-8"?><Relationships xmlns="http://schemas.openxmlformats.org/package/2006/relationships"><Relationship Type="http://schemas.openxmlformats.org/officeDocument/2006/relationships/image" Target="/ppt/media/image11.png" Id="R1d90f74eeb6a4e74" /><Relationship Type="http://schemas.openxmlformats.org/officeDocument/2006/relationships/image" Target="/ppt/media/image12.png" Id="R5eb127de31cb4d12" /><Relationship Type="http://schemas.openxmlformats.org/officeDocument/2006/relationships/image" Target="/ppt/media/image13.png" Id="R448830bd8a3e4c3a" /><Relationship Type="http://schemas.openxmlformats.org/officeDocument/2006/relationships/image" Target="/ppt/media/image14.png" Id="R787f68784d184be9" /><Relationship Type="http://schemas.openxmlformats.org/officeDocument/2006/relationships/notesSlide" Target="/ppt/notesSlides/notesSlide4.xml" Id="R4c3e14ddf3bc4517" /><Relationship Type="http://schemas.openxmlformats.org/officeDocument/2006/relationships/slideLayout" Target="/ppt/slideLayouts/slideLayout3.xml" Id="R8ae194f27bd14d13" /></Relationships>
</file>

<file path=ppt/slides/_rels/slide5.xml.rels>&#65279;<?xml version="1.0" encoding="utf-8"?><Relationships xmlns="http://schemas.openxmlformats.org/package/2006/relationships"><Relationship Type="http://schemas.openxmlformats.org/officeDocument/2006/relationships/image" Target="/ppt/media/image15.png" Id="Rbf90fca181544fbf" /><Relationship Type="http://schemas.openxmlformats.org/officeDocument/2006/relationships/notesSlide" Target="/ppt/notesSlides/notesSlide5.xml" Id="Refb942ec70fd4b27" /><Relationship Type="http://schemas.openxmlformats.org/officeDocument/2006/relationships/slideLayout" Target="/ppt/slideLayouts/slideLayout5.xml" Id="R7f84e4dbb1de4e32" /></Relationships>
</file>

<file path=ppt/slides/_rels/slide6.xml.rels>&#65279;<?xml version="1.0" encoding="utf-8"?><Relationships xmlns="http://schemas.openxmlformats.org/package/2006/relationships"><Relationship Type="http://schemas.openxmlformats.org/officeDocument/2006/relationships/image" Target="/ppt/media/image16.png" Id="R2545b31ef61c4bda" /><Relationship Type="http://schemas.openxmlformats.org/officeDocument/2006/relationships/notesSlide" Target="/ppt/notesSlides/notesSlide6.xml" Id="R31c46290794944c5" /><Relationship Type="http://schemas.openxmlformats.org/officeDocument/2006/relationships/slideLayout" Target="/ppt/slideLayouts/slideLayout3.xml" Id="Rbdf610f81968422d" /></Relationships>
</file>

<file path=ppt/slides/_rels/slide7.xml.rels>&#65279;<?xml version="1.0" encoding="utf-8"?><Relationships xmlns="http://schemas.openxmlformats.org/package/2006/relationships"><Relationship Type="http://schemas.openxmlformats.org/officeDocument/2006/relationships/image" Target="/ppt/media/image17.png" Id="R2b7b1f50f9a04a74" /><Relationship Type="http://schemas.openxmlformats.org/officeDocument/2006/relationships/image" Target="/ppt/media/image18.png" Id="R9a38b13d97a7475c" /><Relationship Type="http://schemas.openxmlformats.org/officeDocument/2006/relationships/notesSlide" Target="/ppt/notesSlides/notesSlide7.xml" Id="R883181f433f843e2" /><Relationship Type="http://schemas.openxmlformats.org/officeDocument/2006/relationships/slideLayout" Target="/ppt/slideLayouts/slideLayout9.xml" Id="R5da9d7d82f944f98" /></Relationships>
</file>

<file path=ppt/slides/_rels/slide8.xml.rels>&#65279;<?xml version="1.0" encoding="utf-8"?><Relationships xmlns="http://schemas.openxmlformats.org/package/2006/relationships"><Relationship Type="http://schemas.openxmlformats.org/officeDocument/2006/relationships/image" Target="/ppt/media/image19.png" Id="R16a4846947364b9d" /><Relationship Type="http://schemas.openxmlformats.org/officeDocument/2006/relationships/notesSlide" Target="/ppt/notesSlides/notesSlide8.xml" Id="R41f431f72dad480c" /><Relationship Type="http://schemas.openxmlformats.org/officeDocument/2006/relationships/slideLayout" Target="/ppt/slideLayouts/slideLayout9.xml" Id="Rf367049751a84929" /></Relationships>
</file>

<file path=ppt/slides/_rels/slide9.xml.rels>&#65279;<?xml version="1.0" encoding="utf-8"?><Relationships xmlns="http://schemas.openxmlformats.org/package/2006/relationships"><Relationship Type="http://schemas.openxmlformats.org/officeDocument/2006/relationships/image" Target="/ppt/media/image9.png" Id="R9b207a098f974663" /><Relationship Type="http://schemas.openxmlformats.org/officeDocument/2006/relationships/notesSlide" Target="/ppt/notesSlides/notesSlide9.xml" Id="R71f66c5e7fd04409" /><Relationship Type="http://schemas.openxmlformats.org/officeDocument/2006/relationships/slideLayout" Target="/ppt/slideLayouts/slideLayout18.xml" Id="R0f1346f74406440d" /></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spTree>
      <p:nvGrpSpPr>
        <p:cNvPr id="1" name=""/>
        <p:cNvGrpSpPr/>
        <p:nvPr/>
      </p:nvGrpSpPr>
      <p:grpSpPr>
        <a:xfrm>
          <a:off x="0" y="0"/>
          <a:ext cx="0" cy="0"/>
          <a:chOff x="0" y="0"/>
          <a:chExt cx="0" cy="0"/>
        </a:xfrm>
      </p:grpSpPr>
      <p:sp>
        <p:nvSpPr>
          <p:cNvPr id="2" name="Google Shape;228;p17">
            <a:extLst>
              <a:ext uri="{0C115693-6952-4C51-A614-88045174B926}">
                <a16:creationId xmlns:a16="http://schemas.microsoft.com/office/drawing/2010/main" id="{04B9A46F-1971-476F-A347-AE4418114895}"/>
              </a:ext>
            </a:extLst>
          </p:cNvPr>
          <p:cNvSpPr/>
          <p:nvPr/>
        </p:nvSpPr>
        <p:spPr>
          <a:xfrm flipH="true" rot="0">
            <a:off x="3735442" y="1117572"/>
            <a:ext cx="1659300" cy="2765699"/>
          </a:xfrm>
          <a:prstGeom prst="rtTriangle">
            <a:avLst/>
          </a:prstGeom>
          <a:solidFill>
            <a:srgbClr val="000000">
              <a:alpha val="4312"/>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sp>
        <p:nvSpPr>
          <p:cNvPr id="3" name="Google Shape;229;p17">
            <a:extLst>
              <a:ext uri="{ADFB736D-4646-4C76-996D-6ACF2A7AB91A}">
                <a16:creationId xmlns:a16="http://schemas.microsoft.com/office/drawing/2010/main" id="{BEB4F77F-252C-489A-B766-423DDA965B70}"/>
              </a:ext>
            </a:extLst>
          </p:cNvPr>
          <p:cNvSpPr txBox="1"/>
          <p:nvPr/>
        </p:nvSpPr>
        <p:spPr>
          <a:xfrm flipH="false" flipV="false" rot="0">
            <a:off x="1884486" y="479552"/>
            <a:ext cx="2792399" cy="1108800"/>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800"/>
              </a:spcBef>
              <a:spcAft>
                <a:spcPts val="0"/>
              </a:spcAft>
              <a:buNone/>
            </a:pPr>
            <a:r>
              <a:rPr dirty="0" lang="en-GB" sz="3800">
                <a:solidFill>
                  <a:schemeClr val="lt1"/>
                </a:solidFill>
                <a:latin typeface="Lexend ExtraBold"/>
              </a:rPr>
              <a:t>ParkPal</a:t>
            </a:r>
          </a:p>
          <a:p>
            <a:pPr algn="l" indent="0" lvl="0" marL="0" rtl="false">
              <a:spcBef>
                <a:spcPts val="400"/>
              </a:spcBef>
              <a:spcAft>
                <a:spcPts val="0"/>
              </a:spcAft>
              <a:buNone/>
            </a:pPr>
            <a:r>
              <a:rPr dirty="0" lang="en-US" sz="1300">
                <a:solidFill>
                  <a:schemeClr val="lt1"/>
                </a:solidFill>
                <a:latin typeface="Lato"/>
              </a:rPr>
              <a:t/>
            </a:r>
            <a:endParaRPr dirty="0" lang="en-US" sz="1300">
              <a:solidFill>
                <a:schemeClr val="lt1"/>
              </a:solidFill>
              <a:latin typeface="Lato"/>
            </a:endParaRPr>
          </a:p>
        </p:txBody>
      </p:sp>
      <p:sp>
        <p:nvSpPr>
          <p:cNvPr id="4" name="Google Shape;230;p17">
            <a:extLst>
              <a:ext uri="{B052466B-5ABD-4657-BD3F-F20C416DC7A1}">
                <a16:creationId xmlns:a16="http://schemas.microsoft.com/office/drawing/2010/main" id="{74F22665-B88D-4210-8B6C-9F957634B6FD}"/>
              </a:ext>
            </a:extLst>
          </p:cNvPr>
          <p:cNvSpPr txBox="1"/>
          <p:nvPr/>
        </p:nvSpPr>
        <p:spPr>
          <a:xfrm flipH="false" flipV="false" rot="0">
            <a:off x="2017048" y="1117572"/>
            <a:ext cx="1600199" cy="772499"/>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800"/>
              </a:spcBef>
              <a:spcAft>
                <a:spcPts val="0"/>
              </a:spcAft>
              <a:buNone/>
            </a:pPr>
            <a:r>
              <a:rPr b="1" dirty="0" lang="en-GB" sz="1900">
                <a:solidFill>
                  <a:srgbClr val="ff9900"/>
                </a:solidFill>
                <a:latin typeface="Oswald"/>
              </a:rPr>
              <a:t>UX Case Study</a:t>
            </a:r>
          </a:p>
          <a:p>
            <a:pPr algn="l" indent="0" lvl="0" marL="0" rtl="false">
              <a:spcBef>
                <a:spcPts val="400"/>
              </a:spcBef>
              <a:spcAft>
                <a:spcPts val="0"/>
              </a:spcAft>
              <a:buNone/>
            </a:pPr>
            <a:r>
              <a:rPr dirty="0" lang="en-US" sz="1300">
                <a:solidFill>
                  <a:srgbClr val="ff9900"/>
                </a:solidFill>
                <a:latin typeface="Lato"/>
              </a:rPr>
              <a:t/>
            </a:r>
            <a:endParaRPr dirty="0" lang="en-US" sz="1300">
              <a:solidFill>
                <a:srgbClr val="ff9900"/>
              </a:solidFill>
              <a:latin typeface="Lato"/>
            </a:endParaRPr>
          </a:p>
        </p:txBody>
      </p:sp>
      <p:sp>
        <p:nvSpPr>
          <p:cNvPr id="5" name="Google Shape;231;p17">
            <a:extLst>
              <a:ext uri="{5C6B4306-9844-4441-9943-9DEB6D9916C0}">
                <a16:creationId xmlns:a16="http://schemas.microsoft.com/office/drawing/2010/main" id="{45B53E64-1BE0-4DA4-B25A-3FD208FCE3F1}"/>
              </a:ext>
            </a:extLst>
          </p:cNvPr>
          <p:cNvSpPr txBox="1"/>
          <p:nvPr/>
        </p:nvSpPr>
        <p:spPr>
          <a:xfrm rot="0">
            <a:off x="130475" y="2283400"/>
            <a:ext cx="4175099" cy="2240250"/>
          </a:xfrm>
          <a:prstGeom prst="rect">
            <a:avLst/>
          </a:prstGeom>
          <a:noFill/>
          <a:ln>
            <a:noFill/>
          </a:ln>
        </p:spPr>
        <p:txBody>
          <a:bodyPr anchor="t" bIns="91425" lIns="91425" rIns="91425" rtlCol="0" spcFirstLastPara="true" tIns="91425" wrap="square">
            <a:spAutoFit/>
          </a:bodyPr>
          <a:lstStyle/>
          <a:p>
            <a:pPr algn="l" indent="0" lvl="0" marL="0" rtl="false">
              <a:spcBef>
                <a:spcPts val="0"/>
              </a:spcBef>
              <a:spcAft>
                <a:spcPts val="0"/>
              </a:spcAft>
              <a:buNone/>
            </a:pPr>
            <a:r>
              <a:rPr dirty="0" lang="en-US" sz="1700">
                <a:solidFill>
                  <a:srgbClr val="ff9900"/>
                </a:solidFill>
                <a:latin typeface="Roboto"/>
              </a:rPr>
              <a:t/>
            </a:r>
          </a:p>
          <a:p>
            <a:pPr algn="l" indent="0" lvl="0" marL="0" rtl="false">
              <a:spcBef>
                <a:spcPts val="0"/>
              </a:spcBef>
              <a:spcAft>
                <a:spcPts val="0"/>
              </a:spcAft>
              <a:buNone/>
            </a:pPr>
            <a:r>
              <a:rPr dirty="0" lang="en-GB" sz="1700">
                <a:solidFill>
                  <a:srgbClr val="ff9900"/>
                </a:solidFill>
                <a:latin typeface="Roboto"/>
              </a:rPr>
              <a:t>Researcher &amp; Designer: </a:t>
            </a:r>
          </a:p>
          <a:p>
            <a:pPr algn="l" indent="-336549" lvl="0" marL="457200" rtl="false">
              <a:spcBef>
                <a:spcPts val="0"/>
              </a:spcBef>
              <a:spcAft>
                <a:spcPts val="0"/>
              </a:spcAft>
              <a:buChar char="●"/>
              <a:buClr>
                <a:schemeClr val="lt1"/>
              </a:buClr>
              <a:buSzPct val="100000"/>
              <a:buFont typeface="Roboto"/>
            </a:pPr>
            <a:r>
              <a:rPr dirty="0" lang="en-GB" sz="1700">
                <a:solidFill>
                  <a:schemeClr val="lt1"/>
                </a:solidFill>
                <a:latin typeface="Roboto"/>
              </a:rPr>
              <a:t>Kirubakaran V (2023503546)</a:t>
            </a:r>
          </a:p>
          <a:p>
            <a:pPr algn="l" indent="-336549" lvl="0" marL="457200" rtl="false">
              <a:spcBef>
                <a:spcPts val="0"/>
              </a:spcBef>
              <a:spcAft>
                <a:spcPts val="0"/>
              </a:spcAft>
              <a:buChar char="●"/>
              <a:buClr>
                <a:schemeClr val="lt1"/>
              </a:buClr>
              <a:buSzPct val="100000"/>
              <a:buFont typeface="Roboto"/>
            </a:pPr>
            <a:r>
              <a:rPr dirty="0" lang="en-GB" sz="1700">
                <a:solidFill>
                  <a:schemeClr val="lt1"/>
                </a:solidFill>
                <a:latin typeface="Roboto"/>
              </a:rPr>
              <a:t>Perumall rishi P (2023503551)</a:t>
            </a:r>
          </a:p>
          <a:p>
            <a:pPr algn="l" indent="-336549" lvl="0" marL="457200" rtl="false">
              <a:spcBef>
                <a:spcPts val="0"/>
              </a:spcBef>
              <a:spcAft>
                <a:spcPts val="0"/>
              </a:spcAft>
              <a:buChar char="●"/>
              <a:buClr>
                <a:schemeClr val="lt1"/>
              </a:buClr>
              <a:buSzPct val="100000"/>
              <a:buFont typeface="Roboto"/>
            </a:pPr>
            <a:r>
              <a:rPr dirty="0" lang="en-GB" sz="1700">
                <a:solidFill>
                  <a:schemeClr val="lt1"/>
                </a:solidFill>
                <a:latin typeface="Roboto"/>
              </a:rPr>
              <a:t>Sowmiya Narayanan (2023503582)</a:t>
            </a:r>
          </a:p>
          <a:p>
            <a:pPr algn="l" indent="-336549" lvl="0" marL="457200" rtl="false">
              <a:spcBef>
                <a:spcPts val="0"/>
              </a:spcBef>
              <a:spcAft>
                <a:spcPts val="0"/>
              </a:spcAft>
              <a:buChar char="●"/>
              <a:buClr>
                <a:schemeClr val="lt1"/>
              </a:buClr>
              <a:buSzPct val="100000"/>
              <a:buFont typeface="Roboto"/>
            </a:pPr>
            <a:r>
              <a:rPr dirty="0" lang="en-GB" sz="1700">
                <a:solidFill>
                  <a:schemeClr val="lt1"/>
                </a:solidFill>
                <a:latin typeface="Roboto"/>
              </a:rPr>
              <a:t>Dharanidharan L (2023503508)</a:t>
            </a:r>
          </a:p>
          <a:p>
            <a:pPr algn="l" indent="-336549" lvl="0" marL="457200" rtl="false">
              <a:spcBef>
                <a:spcPts val="0"/>
              </a:spcBef>
              <a:spcAft>
                <a:spcPts val="0"/>
              </a:spcAft>
              <a:buChar char="●"/>
              <a:buClr>
                <a:schemeClr val="lt1"/>
              </a:buClr>
              <a:buSzPct val="100000"/>
              <a:buFont typeface="Roboto"/>
            </a:pPr>
            <a:r>
              <a:rPr dirty="0" lang="en-GB" sz="1700">
                <a:solidFill>
                  <a:schemeClr val="lt1"/>
                </a:solidFill>
                <a:latin typeface="Roboto"/>
              </a:rPr>
              <a:t>Sibichakaravarthi  (2023503027)</a:t>
            </a:r>
          </a:p>
          <a:p>
            <a:pPr algn="l" indent="-336549" lvl="0" marL="457200" rtl="false">
              <a:spcBef>
                <a:spcPts val="0"/>
              </a:spcBef>
              <a:spcAft>
                <a:spcPts val="0"/>
              </a:spcAft>
              <a:buChar char="●"/>
              <a:buClr>
                <a:schemeClr val="lt1"/>
              </a:buClr>
              <a:buSzPct val="100000"/>
              <a:buFont typeface="Roboto"/>
            </a:pPr>
            <a:r>
              <a:rPr dirty="0" lang="en-GB" sz="1700">
                <a:solidFill>
                  <a:schemeClr val="lt1"/>
                </a:solidFill>
                <a:latin typeface="Roboto"/>
              </a:rPr>
              <a:t>Soorya Prakash R (20235035</a:t>
            </a:r>
            <a:r>
              <a:rPr dirty="0" lang="en-GB" sz="1700">
                <a:solidFill>
                  <a:schemeClr val="lt1"/>
                </a:solidFill>
                <a:latin typeface="Roboto"/>
              </a:rPr>
              <a:t>0</a:t>
            </a:r>
            <a:r>
              <a:rPr dirty="0" lang="en-GB" sz="1700">
                <a:solidFill>
                  <a:schemeClr val="lt1"/>
                </a:solidFill>
                <a:latin typeface="Roboto"/>
              </a:rPr>
              <a:t>2</a:t>
            </a:r>
            <a:r>
              <a:rPr dirty="0" lang="en-GB" sz="1700">
                <a:solidFill>
                  <a:schemeClr val="lt1"/>
                </a:solidFill>
                <a:latin typeface="Roboto"/>
              </a:rPr>
              <a:t>)</a:t>
            </a:r>
            <a:endParaRPr dirty="0" lang="en-GB" sz="1700">
              <a:solidFill>
                <a:schemeClr val="lt1"/>
              </a:solidFill>
              <a:latin typeface="Roboto"/>
            </a:endParaRPr>
          </a:p>
        </p:txBody>
      </p:sp>
      <p:pic>
        <p:nvPicPr>
          <p:cNvPr id="6" name="Google Shape;232;p17">
            <a:extLst>
              <a:ext uri="{7F613771-9FE1-4F2C-B060-7503D9C2F9A9}">
                <a16:creationId xmlns:a16="http://schemas.microsoft.com/office/drawing/2010/main" id="{E0E0C1F8-716D-4B42-9A94-3D1DB6D8476C}"/>
              </a:ext>
            </a:extLst>
          </p:cNvPr>
          <p:cNvPicPr/>
          <p:nvPr/>
        </p:nvPicPr>
        <p:blipFill>
          <a:blip r:embed="Rce1b524b7db04454"/>
          <a:srcRect b="0" l="0" r="13111" t="9024"/>
          <a:stretch>
            <a:fillRect/>
          </a:stretch>
        </p:blipFill>
        <p:spPr>
          <a:xfrm rot="0">
            <a:off x="3781150" y="379600"/>
            <a:ext cx="2792399" cy="2895300"/>
          </a:xfrm>
          <a:prstGeom prst="parallelogram">
            <a:avLst>
              <a:gd fmla="val 25000" name="adj"/>
            </a:avLst>
          </a:prstGeom>
          <a:noFill/>
          <a:ln>
            <a:noFill/>
          </a:ln>
        </p:spPr>
      </p:pic>
      <p:pic>
        <p:nvPicPr>
          <p:cNvPr id="7" name="Google Shape;233;p17">
            <a:extLst>
              <a:ext uri="{DBF6168B-F270-4AB9-AF3A-3D1508ADD19D}">
                <a16:creationId xmlns:a16="http://schemas.microsoft.com/office/drawing/2010/main" id="{AD2D9C5F-B230-4229-B5EB-FF20C2112005}"/>
              </a:ext>
            </a:extLst>
          </p:cNvPr>
          <p:cNvPicPr/>
          <p:nvPr/>
        </p:nvPicPr>
        <p:blipFill>
          <a:blip r:embed="R9a3aeac831724a4c"/>
          <a:stretch>
            <a:fillRect/>
          </a:stretch>
        </p:blipFill>
        <p:spPr>
          <a:xfrm rot="0">
            <a:off x="5498816" y="2087349"/>
            <a:ext cx="3000300" cy="2914800"/>
          </a:xfrm>
          <a:prstGeom prst="trapezoid">
            <a:avLst>
              <a:gd fmla="val 25000" name="adj"/>
            </a:avLst>
          </a:prstGeom>
          <a:noFill/>
          <a:ln>
            <a:noFill/>
          </a:ln>
        </p:spPr>
      </p:pic>
      <p:pic>
        <p:nvPicPr>
          <p:cNvPr id="8" name="Google Shape;234;p17">
            <a:extLst>
              <a:ext uri="{0C2D432A-320F-412B-9B29-F28A243E5452}">
                <a16:creationId xmlns:a16="http://schemas.microsoft.com/office/drawing/2010/main" id="{93135A31-D826-4515-9C59-9104ABC3B6DC}"/>
              </a:ext>
            </a:extLst>
          </p:cNvPr>
          <p:cNvPicPr/>
          <p:nvPr/>
        </p:nvPicPr>
        <p:blipFill>
          <a:blip r:embed="Re6961b9db0204739"/>
          <a:srcRect b="0" l="0" r="-5697" t="0"/>
          <a:stretch>
            <a:fillRect/>
          </a:stretch>
        </p:blipFill>
        <p:spPr>
          <a:xfrm rot="0">
            <a:off x="6856425" y="87913"/>
            <a:ext cx="2418000" cy="2394300"/>
          </a:xfrm>
          <a:prstGeom prst="ellipse">
            <a:avLst/>
          </a:prstGeom>
          <a:noFill/>
          <a:ln>
            <a:noFill/>
          </a:ln>
        </p:spPr>
      </p:pic>
      <p:pic>
        <p:nvPicPr>
          <p:cNvPr id="9" name="">
            <a:extLst>
              <a:ext uri="{952DF856-C5A3-4082-937F-3507E98456BE}">
                <a16:creationId xmlns:a16="http://schemas.microsoft.com/office/drawing/2010/main" id="{B8EF59BA-92BE-45DC-ADB6-8F333D899D52}"/>
              </a:ext>
            </a:extLst>
          </p:cNvPr>
          <p:cNvPicPr>
            <a:picLocks noChangeAspect="true"/>
          </p:cNvPicPr>
          <p:nvPr/>
        </p:nvPicPr>
        <p:blipFill>
          <a:blip r:embed="R3afc703672334aa0"/>
          <a:srcRect b="16175" l="6205" r="6205" t="20992"/>
          <a:stretch>
            <a:fillRect/>
          </a:stretch>
        </p:blipFill>
        <p:spPr>
          <a:xfrm flipH="false" flipV="false" rot="0">
            <a:off x="0" y="234794"/>
            <a:ext cx="1884486" cy="1852556"/>
          </a:xfrm>
          <a:prstGeom prst="rect">
            <a:avLst/>
          </a:prstGeom>
          <a:noFill/>
        </p:spPr>
      </p:pic>
    </p:spTree>
    <p:extLst>
      <p:ext uri="{8CB9A3F1-AB62-4BF6-86C1-20889200B4BB}">
        <p14:creationId xmlns:p14="http://schemas.microsoft.com/office/powerpoint/2010/main" val="1763199263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4">
                    <a:lumMod val="75000"/>
                  </a:schemeClr>
                </a:solidFill>
              </a:rPr>
              <a:t>Phase 1 &amp; Phase 2 </a:t>
            </a:r>
            <a:endParaRPr dirty="0">
              <a:solidFill>
                <a:schemeClr val="accent4">
                  <a:lumMod val="75000"/>
                </a:schemeClr>
              </a:solidFill>
            </a:endParaRPr>
          </a:p>
        </p:txBody>
      </p:sp>
      <p:pic>
        <p:nvPicPr>
          <p:cNvPr id="8" name="Picture 7" descr="A screenshot of a computer&#10;&#10;AI-generated content may be incorrect.">
            <a:extLst>
              <a:ext uri="{FF2B5EF4-FFF2-40B4-BE49-F238E27FC236}">
                <a16:creationId xmlns:a16="http://schemas.microsoft.com/office/drawing/2014/main" id="{D5EE50BA-C014-A764-A944-F944B6E1BB0B}"/>
              </a:ext>
            </a:extLst>
          </p:cNvPr>
          <p:cNvPicPr>
            <a:picLocks noChangeAspect="1"/>
          </p:cNvPicPr>
          <p:nvPr/>
        </p:nvPicPr>
        <p:blipFill>
          <a:blip r:embed="R3fa40431bfee445a"/>
          <a:stretch>
            <a:fillRect/>
          </a:stretch>
        </p:blipFill>
        <p:spPr>
          <a:xfrm>
            <a:off x="1153659" y="945662"/>
            <a:ext cx="7038901" cy="39506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325D4094-8E83-7C98-1498-5A8BCF7834D7}"/>
            </a:ext>
          </a:extLst>
        </p:cNvPr>
        <p:cNvGrpSpPr/>
        <p:nvPr/>
      </p:nvGrpSpPr>
      <p:grpSpPr>
        <a:xfrm>
          <a:off x="0" y="0"/>
          <a:ext cx="0" cy="0"/>
          <a:chOff x="0" y="0"/>
          <a:chExt cx="0" cy="0"/>
        </a:xfrm>
      </p:grpSpPr>
      <p:sp>
        <p:nvSpPr>
          <p:cNvPr id="254" name="Google Shape;254;p20">
            <a:extLst>
              <a:ext uri="{FF2B5EF4-FFF2-40B4-BE49-F238E27FC236}">
                <a16:creationId xmlns:a16="http://schemas.microsoft.com/office/drawing/2014/main" id="{990EEF53-C692-5397-8AD2-2D7CCE89A455}"/>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4">
                    <a:lumMod val="75000"/>
                  </a:schemeClr>
                </a:solidFill>
              </a:rPr>
              <a:t>Phase 3 &amp; Phase 4 </a:t>
            </a:r>
            <a:endParaRPr dirty="0">
              <a:solidFill>
                <a:schemeClr val="accent4">
                  <a:lumMod val="75000"/>
                </a:schemeClr>
              </a:solidFill>
            </a:endParaRPr>
          </a:p>
        </p:txBody>
      </p:sp>
      <p:pic>
        <p:nvPicPr>
          <p:cNvPr id="2" name="Picture 1" descr="A screenshot of a computer&#10;&#10;AI-generated content may be incorrect.">
            <a:extLst>
              <a:ext uri="{FF2B5EF4-FFF2-40B4-BE49-F238E27FC236}">
                <a16:creationId xmlns:a16="http://schemas.microsoft.com/office/drawing/2014/main" id="{5BA7895E-515A-F9A9-F1C3-CB2ED28FDDB6}"/>
              </a:ext>
            </a:extLst>
          </p:cNvPr>
          <p:cNvPicPr>
            <a:picLocks noChangeAspect="1"/>
          </p:cNvPicPr>
          <p:nvPr/>
        </p:nvPicPr>
        <p:blipFill>
          <a:blip r:embed="R52ee71d094e741c2"/>
          <a:stretch>
            <a:fillRect/>
          </a:stretch>
        </p:blipFill>
        <p:spPr>
          <a:xfrm>
            <a:off x="1125884" y="1086338"/>
            <a:ext cx="7322548" cy="3801085"/>
          </a:xfrm>
          <a:prstGeom prst="rect">
            <a:avLst/>
          </a:prstGeom>
          <a:noFill/>
        </p:spPr>
      </p:pic>
    </p:spTree>
    <p:extLst>
      <p:ext uri="{BB962C8B-B14F-4D97-AF65-F5344CB8AC3E}">
        <p14:creationId xmlns:p14="http://schemas.microsoft.com/office/powerpoint/2010/main" val="120602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89DCB6C9-EEF7-35E7-A34A-DEAF0D734BFA}"/>
            </a:ext>
          </a:extLst>
        </p:cNvPr>
        <p:cNvGrpSpPr/>
        <p:nvPr/>
      </p:nvGrpSpPr>
      <p:grpSpPr>
        <a:xfrm>
          <a:off x="0" y="0"/>
          <a:ext cx="0" cy="0"/>
          <a:chOff x="0" y="0"/>
          <a:chExt cx="0" cy="0"/>
        </a:xfrm>
      </p:grpSpPr>
      <p:sp>
        <p:nvSpPr>
          <p:cNvPr id="248" name="Google Shape;248;p19">
            <a:extLst>
              <a:ext uri="{FF2B5EF4-FFF2-40B4-BE49-F238E27FC236}">
                <a16:creationId xmlns:a16="http://schemas.microsoft.com/office/drawing/2014/main" id="{F0668CDE-51B4-B500-0C41-B6C6DCAE1F0A}"/>
              </a:ext>
            </a:extLst>
          </p:cNvPr>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dirty="0">
                <a:solidFill>
                  <a:schemeClr val="accent4">
                    <a:lumMod val="75000"/>
                  </a:schemeClr>
                </a:solidFill>
              </a:rPr>
              <a:t>Platforms and Resolutions</a:t>
            </a:r>
          </a:p>
        </p:txBody>
      </p:sp>
      <p:sp>
        <p:nvSpPr>
          <p:cNvPr id="249" name="Google Shape;249;p19">
            <a:extLst>
              <a:ext uri="{FF2B5EF4-FFF2-40B4-BE49-F238E27FC236}">
                <a16:creationId xmlns:a16="http://schemas.microsoft.com/office/drawing/2014/main" id="{DBFD8444-A2C7-36DA-7261-5DFAE905F4FA}"/>
              </a:ext>
            </a:extLst>
          </p:cNvPr>
          <p:cNvSpPr txBox="1">
            <a:spLocks noGrp="1"/>
          </p:cNvSpPr>
          <p:nvPr>
            <p:ph type="body" idx="4294967295"/>
          </p:nvPr>
        </p:nvSpPr>
        <p:spPr>
          <a:xfrm>
            <a:off x="311700" y="1208225"/>
            <a:ext cx="4069800" cy="3264408"/>
          </a:xfrm>
        </p:spPr>
        <p:txBody>
          <a:bodyPr spcFirstLastPara="1" lIns="91425" tIns="91425" rIns="91425" bIns="91425" anchor="t" anchorCtr="0">
            <a:noAutofit/>
          </a:bodyPr>
          <a:lstStyle/>
          <a:p>
            <a:pPr>
              <a:lnSpc>
                <a:spcPct val="105000"/>
              </a:lnSpc>
              <a:spcAft>
                <a:spcPts val="600"/>
              </a:spcAft>
              <a:buClr>
                <a:srgbClr val="000000"/>
              </a:buClr>
              <a:buFont typeface="Arial"/>
            </a:pPr>
            <a:r>
              <a:rPr lang="en-US" sz="1200" b="0" i="0" u="none" strike="noStrike" cap="none" dirty="0"/>
              <a:t>For </a:t>
            </a:r>
            <a:r>
              <a:rPr lang="en-US" sz="1200" b="0" i="0" u="none" strike="noStrike" cap="none" dirty="0" err="1"/>
              <a:t>ParkPal</a:t>
            </a:r>
            <a:r>
              <a:rPr lang="en-US" sz="1200" b="0" i="0" u="none" strike="noStrike" cap="none" dirty="0"/>
              <a:t>, I chose a cross-platform design so the app can run smoothly on all major devices. Since parking information must be accessible anywhere, supporting multiple screen sizes is essential. I also included four modes—Dark Mode, Light Mode, Dark Accessibility Mode, and Light Accessibility Mode—to ensure that users with visual difficulties, including color blindness, can use the app comfortably.</a:t>
            </a:r>
          </a:p>
          <a:p>
            <a:pPr>
              <a:lnSpc>
                <a:spcPct val="105000"/>
              </a:lnSpc>
              <a:spcAft>
                <a:spcPts val="600"/>
              </a:spcAft>
              <a:buClr>
                <a:srgbClr val="000000"/>
              </a:buClr>
              <a:buFont typeface="Arial"/>
            </a:pPr>
            <a:r>
              <a:rPr lang="en-US" sz="1200" b="0" i="0" u="none" strike="noStrike" cap="none" dirty="0"/>
              <a:t> The resolutions I designed for are (pixels):</a:t>
            </a:r>
          </a:p>
          <a:p>
            <a:pPr>
              <a:lnSpc>
                <a:spcPct val="105000"/>
              </a:lnSpc>
              <a:spcAft>
                <a:spcPts val="600"/>
              </a:spcAft>
              <a:buClr>
                <a:srgbClr val="000000"/>
              </a:buClr>
              <a:buFont typeface="Arial"/>
            </a:pPr>
            <a:r>
              <a:rPr lang="en-US" sz="1200" b="0" i="0" u="none" strike="noStrike" cap="none" dirty="0"/>
              <a:t>Mobile : 0 ~ 559</a:t>
            </a:r>
            <a:br>
              <a:rPr lang="en-US" sz="1200" b="0" i="0" u="none" strike="noStrike" cap="none" dirty="0"/>
            </a:br>
            <a:r>
              <a:rPr lang="en-US" sz="1200" b="0" i="0" u="none" strike="noStrike" cap="none" dirty="0"/>
              <a:t>Phablet : 560 ~ 769</a:t>
            </a:r>
            <a:br>
              <a:rPr lang="en-US" sz="1200" b="0" i="0" u="none" strike="noStrike" cap="none" dirty="0"/>
            </a:br>
            <a:r>
              <a:rPr lang="en-US" sz="1200" b="0" i="0" u="none" strike="noStrike" cap="none" dirty="0"/>
              <a:t>Tablet : 770 ~ 991</a:t>
            </a:r>
            <a:br>
              <a:rPr lang="en-US" sz="1200" b="0" i="0" u="none" strike="noStrike" cap="none" dirty="0"/>
            </a:br>
            <a:r>
              <a:rPr lang="en-US" sz="1200" b="0" i="0" u="none" strike="noStrike" cap="none" dirty="0"/>
              <a:t>Desktop Small : 992 ~ 1439</a:t>
            </a:r>
            <a:br>
              <a:rPr lang="en-US" sz="1200" b="0" i="0" u="none" strike="noStrike" cap="none" dirty="0"/>
            </a:br>
            <a:r>
              <a:rPr lang="en-US" sz="1200" b="0" i="0" u="none" strike="noStrike" cap="none" dirty="0"/>
              <a:t>Desktop Large : 1440 ~ 2559</a:t>
            </a:r>
            <a:br>
              <a:rPr lang="en-US" sz="1200" b="0" i="0" u="none" strike="noStrike" cap="none" dirty="0"/>
            </a:br>
            <a:r>
              <a:rPr lang="en-US" sz="1200" b="0" i="0" u="none" strike="noStrike" cap="none" dirty="0"/>
              <a:t>4K Display : 2560 and above</a:t>
            </a:r>
          </a:p>
        </p:txBody>
      </p:sp>
      <p:pic>
        <p:nvPicPr>
          <p:cNvPr id="1028" name="Picture 4" descr="UI/UX Case Study: My Car Parking :: Behance">
            <a:extLst>
              <a:ext uri="{FF2B5EF4-FFF2-40B4-BE49-F238E27FC236}">
                <a16:creationId xmlns:a16="http://schemas.microsoft.com/office/drawing/2014/main" id="{733895C6-24B9-D1CB-604D-0890FBA46A53}"/>
              </a:ext>
            </a:extLst>
          </p:cNvPr>
          <p:cNvPicPr>
            <a:picLocks noChangeAspect="1" noChangeArrowheads="1"/>
          </p:cNvPicPr>
          <p:nvPr/>
        </p:nvPicPr>
        <p:blipFill>
          <a:blip r:embed="R80064aba8d4a477d">
            <a:extLst>
              <a:ext uri="{28A0092B-C50C-407E-A947-70E740481C1C}">
                <a14:useLocalDpi xmlns:a14="http://schemas.microsoft.com/office/drawing/2010/main" val="0"/>
              </a:ext>
            </a:extLst>
          </a:blip>
          <a:stretch>
            <a:fillRect/>
          </a:stretch>
        </p:blipFill>
        <p:spPr bwMode="auto">
          <a:xfrm>
            <a:off x="4762500" y="1314254"/>
            <a:ext cx="4069800" cy="3052350"/>
          </a:xfrm>
          <a:prstGeom prst="rect">
            <a:avLst/>
          </a:prstGeom>
          <a:solidFill>
            <a:srgbClr val="FFFFFF"/>
          </a:solidFill>
          <a:ln>
            <a:noFill/>
          </a:ln>
        </p:spPr>
      </p:pic>
    </p:spTree>
    <p:extLst>
      <p:ext uri="{BB962C8B-B14F-4D97-AF65-F5344CB8AC3E}">
        <p14:creationId xmlns:p14="http://schemas.microsoft.com/office/powerpoint/2010/main" val="2402008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5C3AED-3A77-2669-4351-71B37C31BFA8}"/>
              </a:ext>
            </a:extLst>
          </p:cNvPr>
          <p:cNvPicPr>
            <a:picLocks noChangeAspect="1"/>
          </p:cNvPicPr>
          <p:nvPr/>
        </p:nvPicPr>
        <p:blipFill>
          <a:blip r:embed="Rdb879aacdbf94917"/>
          <a:stretch>
            <a:fillRect/>
          </a:stretch>
        </p:blipFill>
        <p:spPr>
          <a:xfrm>
            <a:off x="579863" y="200722"/>
            <a:ext cx="8229600" cy="4638907"/>
          </a:xfrm>
          <a:prstGeom prst="rect">
            <a:avLst/>
          </a:prstGeom>
        </p:spPr>
      </p:pic>
    </p:spTree>
    <p:extLst>
      <p:ext uri="{BB962C8B-B14F-4D97-AF65-F5344CB8AC3E}">
        <p14:creationId xmlns:p14="http://schemas.microsoft.com/office/powerpoint/2010/main" val="17719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3A5A2-AB7A-4319-1709-AFC74B4FFAE8}"/>
              </a:ext>
            </a:extLst>
          </p:cNvPr>
          <p:cNvPicPr>
            <a:picLocks noChangeAspect="1"/>
          </p:cNvPicPr>
          <p:nvPr/>
        </p:nvPicPr>
        <p:blipFill>
          <a:blip r:embed="R494f7f83eeb444ac"/>
          <a:stretch>
            <a:fillRect/>
          </a:stretch>
        </p:blipFill>
        <p:spPr>
          <a:xfrm>
            <a:off x="870492" y="341506"/>
            <a:ext cx="7715250" cy="4460487"/>
          </a:xfrm>
          <a:prstGeom prst="rect">
            <a:avLst/>
          </a:prstGeom>
        </p:spPr>
      </p:pic>
    </p:spTree>
    <p:extLst>
      <p:ext uri="{BB962C8B-B14F-4D97-AF65-F5344CB8AC3E}">
        <p14:creationId xmlns:p14="http://schemas.microsoft.com/office/powerpoint/2010/main" val="429327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54479-8FC1-5E55-99F3-8A1B259E2971}"/>
              </a:ext>
            </a:extLst>
          </p:cNvPr>
          <p:cNvPicPr>
            <a:picLocks noChangeAspect="1"/>
          </p:cNvPicPr>
          <p:nvPr/>
        </p:nvPicPr>
        <p:blipFill>
          <a:blip r:embed="R510d50f581854ce4"/>
          <a:stretch>
            <a:fillRect/>
          </a:stretch>
        </p:blipFill>
        <p:spPr>
          <a:xfrm>
            <a:off x="512956" y="111512"/>
            <a:ext cx="7999141" cy="5031988"/>
          </a:xfrm>
          <a:prstGeom prst="rect">
            <a:avLst/>
          </a:prstGeom>
        </p:spPr>
      </p:pic>
    </p:spTree>
    <p:extLst>
      <p:ext uri="{BB962C8B-B14F-4D97-AF65-F5344CB8AC3E}">
        <p14:creationId xmlns:p14="http://schemas.microsoft.com/office/powerpoint/2010/main" val="2491802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ParkPal</a:t>
            </a:r>
            <a:r>
              <a:rPr dirty="0"/>
              <a:t> — Parking Survey &amp; Insights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567015" y="80132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Pain Points</a:t>
            </a:r>
            <a:endParaRPr dirty="0"/>
          </a:p>
        </p:txBody>
      </p:sp>
      <p:sp>
        <p:nvSpPr>
          <p:cNvPr id="242" name="Google Shape;242;p18"/>
          <p:cNvSpPr txBox="1"/>
          <p:nvPr/>
        </p:nvSpPr>
        <p:spPr>
          <a:xfrm>
            <a:off x="567015" y="1474036"/>
            <a:ext cx="6211472" cy="2536839"/>
          </a:xfrm>
          <a:prstGeom prst="rect">
            <a:avLst/>
          </a:prstGeom>
          <a:noFill/>
          <a:ln>
            <a:noFill/>
          </a:ln>
        </p:spPr>
        <p:txBody>
          <a:bodyPr spcFirstLastPara="1" wrap="square" lIns="91425" tIns="91425" rIns="91425" bIns="91425" anchor="t" anchorCtr="0">
            <a:noAutofit/>
          </a:bodyPr>
          <a:lstStyle/>
          <a:p>
            <a:pPr algn="just">
              <a:lnSpc>
                <a:spcPct val="150000"/>
              </a:lnSpc>
            </a:pPr>
            <a:r>
              <a:rPr lang="en-US" sz="2000" dirty="0">
                <a:solidFill>
                  <a:schemeClr val="bg1"/>
                </a:solidFill>
              </a:rPr>
              <a:t>1.  Spot verification challenges</a:t>
            </a:r>
          </a:p>
          <a:p>
            <a:pPr algn="just">
              <a:lnSpc>
                <a:spcPct val="150000"/>
              </a:lnSpc>
            </a:pPr>
            <a:r>
              <a:rPr lang="en-US" sz="2000" dirty="0">
                <a:solidFill>
                  <a:schemeClr val="bg1"/>
                </a:solidFill>
              </a:rPr>
              <a:t>2. Real-time accuracy issues</a:t>
            </a:r>
          </a:p>
          <a:p>
            <a:pPr algn="just">
              <a:lnSpc>
                <a:spcPct val="150000"/>
              </a:lnSpc>
            </a:pPr>
            <a:r>
              <a:rPr lang="en-US" sz="2000" dirty="0">
                <a:solidFill>
                  <a:schemeClr val="bg1"/>
                </a:solidFill>
              </a:rPr>
              <a:t>3. Referral fraud risks</a:t>
            </a:r>
          </a:p>
          <a:p>
            <a:pPr algn="just">
              <a:lnSpc>
                <a:spcPct val="150000"/>
              </a:lnSpc>
            </a:pPr>
            <a:r>
              <a:rPr lang="en-US" sz="2000" dirty="0">
                <a:solidFill>
                  <a:schemeClr val="bg1"/>
                </a:solidFill>
              </a:rPr>
              <a:t>4.Partnership &amp; legal constraints</a:t>
            </a:r>
          </a:p>
          <a:p>
            <a:pPr algn="just">
              <a:lnSpc>
                <a:spcPct val="150000"/>
              </a:lnSpc>
            </a:pPr>
            <a:r>
              <a:rPr lang="en-US" sz="2000" dirty="0">
                <a:solidFill>
                  <a:schemeClr val="bg1"/>
                </a:solidFill>
              </a:rPr>
              <a:t>5.Guaranteed spot </a:t>
            </a:r>
            <a:r>
              <a:rPr lang="en-US" sz="2000">
                <a:solidFill>
                  <a:schemeClr val="bg1"/>
                </a:solidFill>
              </a:rPr>
              <a:t>allocation difficulty</a:t>
            </a:r>
            <a:endParaRPr lang="en-US" sz="2000" dirty="0">
              <a:solidFill>
                <a:schemeClr val="bg1"/>
              </a:solidFill>
            </a:endParaRPr>
          </a:p>
          <a:p>
            <a:pPr algn="just">
              <a:lnSpc>
                <a:spcPct val="150000"/>
              </a:lnSpc>
            </a:pPr>
            <a:r>
              <a:rPr lang="en-US" sz="2000" dirty="0">
                <a:solidFill>
                  <a:schemeClr val="bg1"/>
                </a:solidFill>
              </a:rPr>
              <a:t>6. High infrastructure costs</a:t>
            </a:r>
          </a:p>
          <a:p>
            <a:pPr algn="just">
              <a:lnSpc>
                <a:spcPct val="150000"/>
              </a:lnSpc>
            </a:pPr>
            <a:r>
              <a:rPr lang="en-US" sz="2000" dirty="0">
                <a:solidFill>
                  <a:schemeClr val="bg1"/>
                </a:solidFill>
              </a:rPr>
              <a:t>7. Liability &amp; safety concerns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lvl="0"/>
            <a:r>
              <a:rPr lang="en-IN" dirty="0"/>
              <a:t>Survey Summary</a:t>
            </a:r>
            <a:endParaRPr dirty="0"/>
          </a:p>
        </p:txBody>
      </p:sp>
      <p:sp>
        <p:nvSpPr>
          <p:cNvPr id="249" name="Google Shape;249;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r>
              <a:rPr lang="en-US" dirty="0"/>
              <a:t> </a:t>
            </a:r>
            <a:r>
              <a:rPr lang="en-US" sz="2000" dirty="0"/>
              <a:t>46% struggle to find parking a few times a week</a:t>
            </a:r>
          </a:p>
          <a:p>
            <a:r>
              <a:rPr lang="en-US" sz="2000" dirty="0"/>
              <a:t> 48% spend 10–20 minutes searching</a:t>
            </a:r>
          </a:p>
          <a:p>
            <a:r>
              <a:rPr lang="en-US" sz="2000" dirty="0"/>
              <a:t> 63% would use a parking app</a:t>
            </a:r>
          </a:p>
          <a:p>
            <a:r>
              <a:rPr lang="en-US" sz="2000" dirty="0"/>
              <a:t> 49% may subscribe</a:t>
            </a:r>
          </a:p>
          <a:p>
            <a:r>
              <a:rPr lang="en-US" sz="2000" dirty="0"/>
              <a:t> 57% would refer spots for money</a:t>
            </a:r>
          </a:p>
          <a:p>
            <a:r>
              <a:rPr lang="en-US" sz="2000" dirty="0"/>
              <a:t> Preferred price range: ₹149–₹199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Parking Struggle Graph</a:t>
            </a:r>
            <a:endParaRPr dirty="0"/>
          </a:p>
        </p:txBody>
      </p:sp>
      <p:sp>
        <p:nvSpPr>
          <p:cNvPr id="255" name="Google Shape;255;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solidFill>
                <a:srgbClr val="FFFFFF"/>
              </a:solidFill>
            </a:endParaRPr>
          </a:p>
        </p:txBody>
      </p:sp>
      <p:sp>
        <p:nvSpPr>
          <p:cNvPr id="257" name="Google Shape;257;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8" name="Google Shape;258;p2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solidFill>
                <a:srgbClr val="FFFFFF"/>
              </a:solidFill>
            </a:endParaRPr>
          </a:p>
        </p:txBody>
      </p:sp>
      <p:sp>
        <p:nvSpPr>
          <p:cNvPr id="259" name="Google Shape;259;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solidFill>
                <a:srgbClr val="FFFFFF"/>
              </a:solidFill>
            </a:endParaRPr>
          </a:p>
        </p:txBody>
      </p:sp>
      <p:pic>
        <p:nvPicPr>
          <p:cNvPr id="2" name="Picture 1" descr="chart1.png">
            <a:extLst>
              <a:ext uri="{FF2B5EF4-FFF2-40B4-BE49-F238E27FC236}">
                <a16:creationId xmlns:a16="http://schemas.microsoft.com/office/drawing/2014/main" id="{2EB0F4DB-12D0-131C-8C87-3F2E2EDEAAAD}"/>
              </a:ext>
            </a:extLst>
          </p:cNvPr>
          <p:cNvPicPr>
            <a:picLocks noChangeAspect="1"/>
          </p:cNvPicPr>
          <p:nvPr/>
        </p:nvPicPr>
        <p:blipFill>
          <a:blip r:embed="Rb37cff82ceac4ad8"/>
          <a:stretch>
            <a:fillRect/>
          </a:stretch>
        </p:blipFill>
        <p:spPr>
          <a:xfrm>
            <a:off x="914400" y="1371600"/>
            <a:ext cx="7315200" cy="353833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
    <p:spTree>
      <p:nvGrpSpPr>
        <p:cNvPr id="1" name=""/>
        <p:cNvGrpSpPr/>
        <p:nvPr/>
      </p:nvGrpSpPr>
      <p:grpSpPr>
        <a:xfrm>
          <a:off x="0" y="0"/>
          <a:ext cx="0" cy="0"/>
          <a:chOff x="0" y="0"/>
          <a:chExt cx="0" cy="0"/>
        </a:xfrm>
      </p:grpSpPr>
      <p:sp>
        <p:nvSpPr>
          <p:cNvPr id="2" name="Google Shape;239;p18">
            <a:extLst>
              <a:ext uri="{BD52907E-6818-4826-930F-92B804F92E2D}">
                <a16:creationId xmlns:a16="http://schemas.microsoft.com/office/drawing/2010/main" id="{8DAF1CDF-EF00-438B-8DE7-C8E30283E7AC}"/>
              </a:ext>
            </a:extLst>
          </p:cNvPr>
          <p:cNvSpPr/>
          <p:nvPr>
            <p:ph idx="12" type="title"/>
          </p:nvPr>
        </p:nvSpPr>
        <p:spPr>
          <a:xfrm rot="0">
            <a:off x="779300" y="529940"/>
            <a:ext cx="3005700" cy="510900"/>
          </a:xfrm>
          <a:prstGeom prst="rect">
            <a:avLst/>
          </a:prstGeom>
          <a:noFill/>
          <a:ln>
            <a:noFill/>
          </a:ln>
        </p:spPr>
        <p:txBody>
          <a:bodyPr anchor="t" bIns="91425" lIns="91425" rIns="91425" rtlCol="0" spcFirstLastPara="true" tIns="91425" wrap="square">
            <a:noAutofit/>
          </a:bodyPr>
          <a:lstStyle/>
          <a:p>
            <a:pPr algn="l" indent="0" lvl="0" marL="0" rtl="false">
              <a:lnSpc>
                <a:spcPct val="115000"/>
              </a:lnSpc>
              <a:spcBef>
                <a:spcPts val="1800"/>
              </a:spcBef>
              <a:spcAft>
                <a:spcPts val="400"/>
              </a:spcAft>
              <a:buNone/>
            </a:pPr>
            <a:r>
              <a:rPr b="1" dirty="0" lang="en-GB" sz="2700">
                <a:solidFill>
                  <a:srgbClr val="ff9900"/>
                </a:solidFill>
                <a:latin typeface="Roboto"/>
              </a:rPr>
              <a:t>What is ParkPal?</a:t>
            </a:r>
            <a:endParaRPr b="1" dirty="0" lang="en-GB" sz="2700">
              <a:solidFill>
                <a:srgbClr val="ff9900"/>
              </a:solidFill>
              <a:latin typeface="Roboto"/>
            </a:endParaRPr>
          </a:p>
        </p:txBody>
      </p:sp>
      <p:sp>
        <p:nvSpPr>
          <p:cNvPr id="3" name="Google Shape;240;p18">
            <a:extLst>
              <a:ext uri="{29A1C5B7-1879-4F38-989E-1E42E9D895EA}">
                <a16:creationId xmlns:a16="http://schemas.microsoft.com/office/drawing/2010/main" id="{259B2D28-A6C6-40DB-8FA0-A49DAEE7EA31}"/>
              </a:ext>
            </a:extLst>
          </p:cNvPr>
          <p:cNvSpPr/>
          <p:nvPr>
            <p:ph idx="10" type="title"/>
          </p:nvPr>
        </p:nvSpPr>
        <p:spPr>
          <a:xfrm rot="0">
            <a:off x="361075" y="1326750"/>
            <a:ext cx="3573000" cy="3816600"/>
          </a:xfrm>
          <a:prstGeom prst="rect">
            <a:avLst/>
          </a:prstGeom>
          <a:noFill/>
          <a:ln>
            <a:noFill/>
          </a:ln>
        </p:spPr>
        <p:txBody>
          <a:bodyPr anchor="t" bIns="91425" lIns="91425" rIns="91425" rtlCol="0" spcFirstLastPara="true" tIns="91425" wrap="square">
            <a:noAutofit/>
          </a:bodyPr>
          <a:lstStyle/>
          <a:p>
            <a:pPr algn="l" indent="0" lvl="0" marL="0" rtl="false">
              <a:lnSpc>
                <a:spcPct val="115000"/>
              </a:lnSpc>
              <a:spcBef>
                <a:spcPts val="0"/>
              </a:spcBef>
              <a:spcAft>
                <a:spcPts val="1600"/>
              </a:spcAft>
              <a:buNone/>
            </a:pPr>
            <a:r>
              <a:rPr dirty="0" lang="en-GB" sz="1500">
                <a:latin typeface="Georgia"/>
              </a:rPr>
              <a:t>ParkPal is a smart parking solution for urban drivers frustrated by wasted time, fuel, and stress while searching for an open parking spot. It connects drivers with real-time available parking, leveraging accurate data and a simple, reliable interface. ParkPal aims to reduce traffic congestion, and carbon emissions, and provide a seamless parking experience.</a:t>
            </a:r>
            <a:endParaRPr dirty="0" lang="en-GB" sz="1500">
              <a:latin typeface="Georgia"/>
            </a:endParaRPr>
          </a:p>
        </p:txBody>
      </p:sp>
      <p:sp>
        <p:nvSpPr>
          <p:cNvPr id="4" name="Google Shape;241;p18">
            <a:extLst>
              <a:ext uri="{90590FC7-8E00-4F22-B6C5-A2B4ACB3247F}">
                <a16:creationId xmlns:a16="http://schemas.microsoft.com/office/drawing/2010/main" id="{C8BE8570-4471-4EBB-AFA2-D27F8BA85E7F}"/>
              </a:ext>
            </a:extLst>
          </p:cNvPr>
          <p:cNvSpPr/>
          <p:nvPr/>
        </p:nvSpPr>
        <p:spPr>
          <a:xfrm flipH="true" rot="0">
            <a:off x="4020695" y="1040850"/>
            <a:ext cx="4126500" cy="3061800"/>
          </a:xfrm>
          <a:prstGeom prst="rtTriangle">
            <a:avLst/>
          </a:prstGeom>
          <a:solidFill>
            <a:srgbClr val="000000">
              <a:alpha val="4312"/>
            </a:srgbClr>
          </a:solidFill>
          <a:ln>
            <a:noFill/>
          </a:ln>
        </p:spPr>
        <p:txBody>
          <a:bodyPr anchor="ctr" bIns="91425" lIns="91425" rIns="91425" rtlCol="0" spcFirstLastPara="true" tIns="91425" wrap="square">
            <a:noAutofit/>
          </a:bodyPr>
          <a:lstStyle/>
          <a:p>
            <a:pPr algn="l" indent="0" lvl="0" marL="0" marR="0" rtl="false">
              <a:lnSpc>
                <a:spcPct val="100000"/>
              </a:lnSpc>
              <a:spcBef>
                <a:spcPts val="0"/>
              </a:spcBef>
              <a:spcAft>
                <a:spcPts val="0"/>
              </a:spcAft>
              <a:buNone/>
            </a:pPr>
            <a:r>
              <a:rPr b="0" cap="none" dirty="0" i="0" lang="en-US" strike="noStrike" sz="1400" u="none">
                <a:solidFill>
                  <a:srgbClr val="000000"/>
                </a:solidFill>
                <a:latin typeface="Arial"/>
              </a:rPr>
              <a:t/>
            </a:r>
            <a:endParaRPr b="0" cap="none" dirty="0" i="0" lang="en-US" strike="noStrike" sz="1400" u="none">
              <a:solidFill>
                <a:srgbClr val="000000"/>
              </a:solidFill>
              <a:latin typeface="Arial"/>
            </a:endParaRPr>
          </a:p>
        </p:txBody>
      </p:sp>
      <p:pic>
        <p:nvPicPr>
          <p:cNvPr id="5" name="Google Shape;242;p18">
            <a:extLst>
              <a:ext uri="{A52F50C9-378D-4D50-A28F-04589DBB297B}">
                <a16:creationId xmlns:a16="http://schemas.microsoft.com/office/drawing/2010/main" id="{47BFBB29-5FF4-4465-96BB-3110D0DFDBCF}"/>
              </a:ext>
            </a:extLst>
          </p:cNvPr>
          <p:cNvPicPr/>
          <p:nvPr/>
        </p:nvPicPr>
        <p:blipFill>
          <a:blip r:embed="R92006b85777445b8"/>
          <a:srcRect b="0" l="12244" r="6665" t="0"/>
          <a:stretch>
            <a:fillRect/>
          </a:stretch>
        </p:blipFill>
        <p:spPr>
          <a:xfrm rot="0">
            <a:off x="4130550" y="823950"/>
            <a:ext cx="4774200" cy="3495600"/>
          </a:xfrm>
          <a:prstGeom prst="roundRect">
            <a:avLst>
              <a:gd fmla="val 16667" name="adj"/>
            </a:avLst>
          </a:prstGeom>
          <a:noFill/>
          <a:ln>
            <a:noFill/>
          </a:ln>
          <a:effectLst>
            <a:outerShdw blurRad="57150" dir="3900000" dist="123825">
              <a:srgbClr val="000000">
                <a:alpha val="70000"/>
              </a:srgbClr>
            </a:outerShdw>
          </a:effectLst>
        </p:spPr>
      </p:pic>
    </p:spTree>
    <p:extLst>
      <p:ext uri="{0EA9E632-DF48-4564-9D8B-31B90D3FD8B7}">
        <p14:creationId xmlns:p14="http://schemas.microsoft.com/office/powerpoint/2010/main" val="1763199263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Time Spent to search for Parking</a:t>
            </a:r>
            <a:endParaRPr dirty="0"/>
          </a:p>
        </p:txBody>
      </p:sp>
      <p:sp>
        <p:nvSpPr>
          <p:cNvPr id="266" name="Google Shape;266;p21"/>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endParaRPr dirty="0"/>
          </a:p>
        </p:txBody>
      </p:sp>
      <p:pic>
        <p:nvPicPr>
          <p:cNvPr id="2" name="Picture 1" descr="chart2.png">
            <a:extLst>
              <a:ext uri="{FF2B5EF4-FFF2-40B4-BE49-F238E27FC236}">
                <a16:creationId xmlns:a16="http://schemas.microsoft.com/office/drawing/2014/main" id="{64CCF7FA-E19F-65C3-3410-76EC0181173D}"/>
              </a:ext>
            </a:extLst>
          </p:cNvPr>
          <p:cNvPicPr>
            <a:picLocks noChangeAspect="1"/>
          </p:cNvPicPr>
          <p:nvPr/>
        </p:nvPicPr>
        <p:blipFill>
          <a:blip r:embed="Rd0d0726dbc8d483a"/>
          <a:stretch>
            <a:fillRect/>
          </a:stretch>
        </p:blipFill>
        <p:spPr>
          <a:xfrm>
            <a:off x="914400" y="1371600"/>
            <a:ext cx="7315200" cy="3378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Subscription Interest</a:t>
            </a:r>
            <a:endParaRPr dirty="0"/>
          </a:p>
        </p:txBody>
      </p:sp>
      <p:sp>
        <p:nvSpPr>
          <p:cNvPr id="272" name="Google Shape;272;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73" name="Google Shape;273;p22" descr="offset_comp_267026.jpg"/>
          <p:cNvPicPr preferRelativeResize="0"/>
          <p:nvPr/>
        </p:nvPicPr>
        <p:blipFill rotWithShape="1">
          <a:blip r:embed="R8493f71b322145f0">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4" name="Google Shape;274;p22" descr="offset_comp_457517_edited2.jpg"/>
          <p:cNvPicPr preferRelativeResize="0"/>
          <p:nvPr/>
        </p:nvPicPr>
        <p:blipFill rotWithShape="1">
          <a:blip r:embed="Rbbac51e79adf406b">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5" name="Google Shape;275;p22" descr="offset_comp_442889_edtied2.jpg"/>
          <p:cNvPicPr preferRelativeResize="0"/>
          <p:nvPr/>
        </p:nvPicPr>
        <p:blipFill rotWithShape="1">
          <a:blip r:embed="R2e0e2dbbc4964769">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6" name="Google Shape;276;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 name="Picture 1" descr="chart3.png">
            <a:extLst>
              <a:ext uri="{FF2B5EF4-FFF2-40B4-BE49-F238E27FC236}">
                <a16:creationId xmlns:a16="http://schemas.microsoft.com/office/drawing/2014/main" id="{30D2A000-AD44-EBBC-910D-4D66CD674F92}"/>
              </a:ext>
            </a:extLst>
          </p:cNvPr>
          <p:cNvPicPr>
            <a:picLocks noChangeAspect="1"/>
          </p:cNvPicPr>
          <p:nvPr/>
        </p:nvPicPr>
        <p:blipFill>
          <a:blip r:embed="Rf8770f4e8772479e"/>
          <a:stretch>
            <a:fillRect/>
          </a:stretch>
        </p:blipFill>
        <p:spPr>
          <a:xfrm>
            <a:off x="914400" y="1371600"/>
            <a:ext cx="7315200" cy="33781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Wireframes</a:t>
            </a:r>
            <a:br>
              <a:rPr lang="en-US" dirty="0"/>
            </a:br>
            <a:r>
              <a:rPr lang="en-US" sz="1800" dirty="0"/>
              <a:t>Mobile</a:t>
            </a:r>
            <a:endParaRPr sz="1800" dirty="0"/>
          </a:p>
        </p:txBody>
      </p:sp>
      <mc:AlternateContent xmlns:mc="http://schemas.openxmlformats.org/markup-compatibility/2006">
        <mc:Choice xmlns:p14="http://schemas.microsoft.com/office/powerpoint/2010/main" xmlns:aink="http://schemas.microsoft.com/office/drawing/2016/ink" Requires="p14 aink">
          <p:contentPart p14:bwMode="auto" r:id="rcIdcb07058c61004a60">
            <p14:nvContentPartPr>
              <p14:cNvPr id="7" name="Ink 6">
                <a:extLst>
                  <a:ext uri="{FF2B5EF4-FFF2-40B4-BE49-F238E27FC236}">
                    <a16:creationId xmlns:a16="http://schemas.microsoft.com/office/drawing/2014/main" id="{55D01BA3-8F7B-28EF-5EBA-6A1C3D6C5DDE}"/>
                  </a:ext>
                </a:extLst>
              </p14:cNvPr>
              <p14:cNvContentPartPr/>
              <p14:nvPr/>
            </p14:nvContentPartPr>
            <p14:xfrm>
              <a:off x="5679651" y="-79422"/>
              <a:ext cx="360" cy="360"/>
            </p14:xfrm>
          </p:contentPart>
        </mc:Choice>
        <mc:Fallback>
          <p:pic>
            <p:nvPicPr>
              <p:cNvPr id="7" name="Ink 6">
                <a:extLst>
                  <a:ext uri="{FF2B5EF4-FFF2-40B4-BE49-F238E27FC236}">
                    <a16:creationId xmlns:a16="http://schemas.microsoft.com/office/drawing/2014/main" id="{55D01BA3-8F7B-28EF-5EBA-6A1C3D6C5DDE}"/>
                  </a:ext>
                </a:extLst>
              </p:cNvPr>
              <p:cNvPicPr/>
              <p:nvPr/>
            </p:nvPicPr>
            <p:blipFill>
              <a:blip r:embed="R4b07419b02394103"/>
              <a:stretch>
                <a:fillRect/>
              </a:stretch>
            </p:blipFill>
            <p:spPr>
              <a:xfrm>
                <a:off x="5671011" y="-133062"/>
                <a:ext cx="18000" cy="108000"/>
              </a:xfrm>
              <a:prstGeom prst="rect">
                <a:avLst/>
              </a:prstGeom>
            </p:spPr>
          </p:pic>
        </mc:Fallback>
      </mc:AlternateContent>
      <p:pic>
        <p:nvPicPr>
          <p:cNvPr id="10" name="Picture 9">
            <a:extLst>
              <a:ext uri="{FF2B5EF4-FFF2-40B4-BE49-F238E27FC236}">
                <a16:creationId xmlns:a16="http://schemas.microsoft.com/office/drawing/2014/main" id="{794015B4-0BE3-A203-B6AB-CB1E68B52DD8}"/>
              </a:ext>
            </a:extLst>
          </p:cNvPr>
          <p:cNvPicPr>
            <a:picLocks noChangeAspect="1"/>
          </p:cNvPicPr>
          <p:nvPr/>
        </p:nvPicPr>
        <p:blipFill>
          <a:blip r:embed="Rf1c103e4a289449d"/>
          <a:stretch>
            <a:fillRect/>
          </a:stretch>
        </p:blipFill>
        <p:spPr>
          <a:xfrm>
            <a:off x="2648316" y="1096839"/>
            <a:ext cx="3847367" cy="384736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B1E01052-D23E-EC26-A29D-5715983E0B21}"/>
            </a:ext>
          </a:extLst>
        </p:cNvPr>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cIda47224f7dfeb4e01">
            <p14:nvContentPartPr>
              <p14:cNvPr id="7" name="Ink 6">
                <a:extLst>
                  <a:ext uri="{FF2B5EF4-FFF2-40B4-BE49-F238E27FC236}">
                    <a16:creationId xmlns:a16="http://schemas.microsoft.com/office/drawing/2014/main" id="{2F34E069-3F3D-36E4-A00F-8D8CEA004640}"/>
                  </a:ext>
                </a:extLst>
              </p14:cNvPr>
              <p14:cNvContentPartPr/>
              <p14:nvPr/>
            </p14:nvContentPartPr>
            <p14:xfrm>
              <a:off x="5679651" y="-79422"/>
              <a:ext cx="360" cy="360"/>
            </p14:xfrm>
          </p:contentPart>
        </mc:Choice>
        <mc:Fallback>
          <p:pic>
            <p:nvPicPr>
              <p:cNvPr id="7" name="Ink 6">
                <a:extLst>
                  <a:ext uri="{FF2B5EF4-FFF2-40B4-BE49-F238E27FC236}">
                    <a16:creationId xmlns:a16="http://schemas.microsoft.com/office/drawing/2014/main" id="{2F34E069-3F3D-36E4-A00F-8D8CEA004640}"/>
                  </a:ext>
                </a:extLst>
              </p:cNvPr>
              <p:cNvPicPr/>
              <p:nvPr/>
            </p:nvPicPr>
            <p:blipFill>
              <a:blip r:embed="R614183ba37ba4f61"/>
              <a:stretch>
                <a:fillRect/>
              </a:stretch>
            </p:blipFill>
            <p:spPr>
              <a:xfrm>
                <a:off x="5670651" y="-133422"/>
                <a:ext cx="18000" cy="108000"/>
              </a:xfrm>
              <a:prstGeom prst="rect">
                <a:avLst/>
              </a:prstGeom>
            </p:spPr>
          </p:pic>
        </mc:Fallback>
      </mc:AlternateContent>
      <p:pic>
        <p:nvPicPr>
          <p:cNvPr id="3" name="Picture 2">
            <a:extLst>
              <a:ext uri="{FF2B5EF4-FFF2-40B4-BE49-F238E27FC236}">
                <a16:creationId xmlns:a16="http://schemas.microsoft.com/office/drawing/2014/main" id="{7D93330F-9480-D6BC-D011-EDB312DC4BDA}"/>
              </a:ext>
            </a:extLst>
          </p:cNvPr>
          <p:cNvPicPr>
            <a:picLocks noChangeAspect="1"/>
          </p:cNvPicPr>
          <p:nvPr/>
        </p:nvPicPr>
        <p:blipFill>
          <a:blip r:embed="R833e14287be34f56"/>
          <a:stretch>
            <a:fillRect/>
          </a:stretch>
        </p:blipFill>
        <p:spPr>
          <a:xfrm>
            <a:off x="2296803" y="296553"/>
            <a:ext cx="4689431" cy="4689431"/>
          </a:xfrm>
          <a:prstGeom prst="rect">
            <a:avLst/>
          </a:prstGeom>
        </p:spPr>
      </p:pic>
    </p:spTree>
    <p:extLst>
      <p:ext uri="{BB962C8B-B14F-4D97-AF65-F5344CB8AC3E}">
        <p14:creationId xmlns:p14="http://schemas.microsoft.com/office/powerpoint/2010/main" val="2139011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45BF7D0B-38C4-333C-FB67-F954407DC198}"/>
            </a:ext>
          </a:extLst>
        </p:cNvPr>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cIdef936101454c48c3">
            <p14:nvContentPartPr>
              <p14:cNvPr id="7" name="Ink 6">
                <a:extLst>
                  <a:ext uri="{FF2B5EF4-FFF2-40B4-BE49-F238E27FC236}">
                    <a16:creationId xmlns:a16="http://schemas.microsoft.com/office/drawing/2014/main" id="{22BB9921-BCD9-9A8A-992F-4479E9C3BFBE}"/>
                  </a:ext>
                </a:extLst>
              </p14:cNvPr>
              <p14:cNvContentPartPr/>
              <p14:nvPr/>
            </p14:nvContentPartPr>
            <p14:xfrm>
              <a:off x="5679651" y="-79422"/>
              <a:ext cx="360" cy="360"/>
            </p14:xfrm>
          </p:contentPart>
        </mc:Choice>
        <mc:Fallback>
          <p:pic>
            <p:nvPicPr>
              <p:cNvPr id="7" name="Ink 6">
                <a:extLst>
                  <a:ext uri="{FF2B5EF4-FFF2-40B4-BE49-F238E27FC236}">
                    <a16:creationId xmlns:a16="http://schemas.microsoft.com/office/drawing/2014/main" id="{22BB9921-BCD9-9A8A-992F-4479E9C3BFBE}"/>
                  </a:ext>
                </a:extLst>
              </p:cNvPr>
              <p:cNvPicPr/>
              <p:nvPr/>
            </p:nvPicPr>
            <p:blipFill>
              <a:blip r:embed="R962a76d9487b4be8"/>
              <a:stretch>
                <a:fillRect/>
              </a:stretch>
            </p:blipFill>
            <p:spPr>
              <a:xfrm>
                <a:off x="5670651" y="-133422"/>
                <a:ext cx="18000" cy="108000"/>
              </a:xfrm>
              <a:prstGeom prst="rect">
                <a:avLst/>
              </a:prstGeom>
            </p:spPr>
          </p:pic>
        </mc:Fallback>
      </mc:AlternateContent>
      <p:pic>
        <p:nvPicPr>
          <p:cNvPr id="10" name="Picture 9">
            <a:extLst>
              <a:ext uri="{FF2B5EF4-FFF2-40B4-BE49-F238E27FC236}">
                <a16:creationId xmlns:a16="http://schemas.microsoft.com/office/drawing/2014/main" id="{08A42B78-978E-D39A-D773-DC02DFD1CCC9}"/>
              </a:ext>
            </a:extLst>
          </p:cNvPr>
          <p:cNvPicPr>
            <a:picLocks noChangeAspect="1"/>
          </p:cNvPicPr>
          <p:nvPr/>
        </p:nvPicPr>
        <p:blipFill>
          <a:blip r:embed="R511fa49d87ea465f"/>
          <a:stretch>
            <a:fillRect/>
          </a:stretch>
        </p:blipFill>
        <p:spPr>
          <a:xfrm>
            <a:off x="2743199" y="1096839"/>
            <a:ext cx="3847367" cy="3847367"/>
          </a:xfrm>
          <a:prstGeom prst="rect">
            <a:avLst/>
          </a:prstGeom>
        </p:spPr>
      </p:pic>
      <p:pic>
        <p:nvPicPr>
          <p:cNvPr id="4" name="Picture 3">
            <a:extLst>
              <a:ext uri="{FF2B5EF4-FFF2-40B4-BE49-F238E27FC236}">
                <a16:creationId xmlns:a16="http://schemas.microsoft.com/office/drawing/2014/main" id="{B1694D1C-D291-2960-3E03-749890E1C587}"/>
              </a:ext>
            </a:extLst>
          </p:cNvPr>
          <p:cNvPicPr>
            <a:picLocks noChangeAspect="1"/>
          </p:cNvPicPr>
          <p:nvPr/>
        </p:nvPicPr>
        <p:blipFill>
          <a:blip r:embed="Rd660b5fff344400b"/>
          <a:stretch>
            <a:fillRect/>
          </a:stretch>
        </p:blipFill>
        <p:spPr>
          <a:xfrm>
            <a:off x="2190377" y="199294"/>
            <a:ext cx="4763246" cy="4763246"/>
          </a:xfrm>
          <a:prstGeom prst="rect">
            <a:avLst/>
          </a:prstGeom>
        </p:spPr>
      </p:pic>
    </p:spTree>
    <p:extLst>
      <p:ext uri="{BB962C8B-B14F-4D97-AF65-F5344CB8AC3E}">
        <p14:creationId xmlns:p14="http://schemas.microsoft.com/office/powerpoint/2010/main" val="3250783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83E7F253-DC3D-A40C-6ABC-D9F341B17A96}"/>
            </a:ext>
          </a:extLst>
        </p:cNvPr>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cIdcf4a394c93b84cc4">
            <p14:nvContentPartPr>
              <p14:cNvPr id="7" name="Ink 6">
                <a:extLst>
                  <a:ext uri="{FF2B5EF4-FFF2-40B4-BE49-F238E27FC236}">
                    <a16:creationId xmlns:a16="http://schemas.microsoft.com/office/drawing/2014/main" id="{9BD2E34D-03B1-1C3A-3541-70BB54782C53}"/>
                  </a:ext>
                </a:extLst>
              </p14:cNvPr>
              <p14:cNvContentPartPr/>
              <p14:nvPr/>
            </p14:nvContentPartPr>
            <p14:xfrm>
              <a:off x="5679651" y="-79422"/>
              <a:ext cx="360" cy="360"/>
            </p14:xfrm>
          </p:contentPart>
        </mc:Choice>
        <mc:Fallback>
          <p:pic>
            <p:nvPicPr>
              <p:cNvPr id="7" name="Ink 6">
                <a:extLst>
                  <a:ext uri="{FF2B5EF4-FFF2-40B4-BE49-F238E27FC236}">
                    <a16:creationId xmlns:a16="http://schemas.microsoft.com/office/drawing/2014/main" id="{9BD2E34D-03B1-1C3A-3541-70BB54782C53}"/>
                  </a:ext>
                </a:extLst>
              </p:cNvPr>
              <p:cNvPicPr/>
              <p:nvPr/>
            </p:nvPicPr>
            <p:blipFill>
              <a:blip r:embed="R9605f529d96b4256"/>
              <a:stretch>
                <a:fillRect/>
              </a:stretch>
            </p:blipFill>
            <p:spPr>
              <a:xfrm>
                <a:off x="5670651" y="-133422"/>
                <a:ext cx="18000" cy="108000"/>
              </a:xfrm>
              <a:prstGeom prst="rect">
                <a:avLst/>
              </a:prstGeom>
            </p:spPr>
          </p:pic>
        </mc:Fallback>
      </mc:AlternateContent>
      <p:pic>
        <p:nvPicPr>
          <p:cNvPr id="10" name="Picture 9">
            <a:extLst>
              <a:ext uri="{FF2B5EF4-FFF2-40B4-BE49-F238E27FC236}">
                <a16:creationId xmlns:a16="http://schemas.microsoft.com/office/drawing/2014/main" id="{F6F68916-B097-038F-DD9B-FD4C018BD5DA}"/>
              </a:ext>
            </a:extLst>
          </p:cNvPr>
          <p:cNvPicPr>
            <a:picLocks noChangeAspect="1"/>
          </p:cNvPicPr>
          <p:nvPr/>
        </p:nvPicPr>
        <p:blipFill>
          <a:blip r:embed="Rc340b56142784281"/>
          <a:stretch>
            <a:fillRect/>
          </a:stretch>
        </p:blipFill>
        <p:spPr>
          <a:xfrm>
            <a:off x="2743199" y="1096839"/>
            <a:ext cx="3847367" cy="3847367"/>
          </a:xfrm>
          <a:prstGeom prst="rect">
            <a:avLst/>
          </a:prstGeom>
        </p:spPr>
      </p:pic>
      <p:pic>
        <p:nvPicPr>
          <p:cNvPr id="3" name="Picture 2">
            <a:extLst>
              <a:ext uri="{FF2B5EF4-FFF2-40B4-BE49-F238E27FC236}">
                <a16:creationId xmlns:a16="http://schemas.microsoft.com/office/drawing/2014/main" id="{1893CCB2-A40B-0B52-4939-4DC09C428489}"/>
              </a:ext>
            </a:extLst>
          </p:cNvPr>
          <p:cNvPicPr>
            <a:picLocks noChangeAspect="1"/>
          </p:cNvPicPr>
          <p:nvPr/>
        </p:nvPicPr>
        <p:blipFill>
          <a:blip r:embed="R0c914cbcd6554500"/>
          <a:stretch>
            <a:fillRect/>
          </a:stretch>
        </p:blipFill>
        <p:spPr>
          <a:xfrm>
            <a:off x="2051899" y="199294"/>
            <a:ext cx="4775328" cy="4775328"/>
          </a:xfrm>
          <a:prstGeom prst="rect">
            <a:avLst/>
          </a:prstGeom>
        </p:spPr>
      </p:pic>
    </p:spTree>
    <p:extLst>
      <p:ext uri="{BB962C8B-B14F-4D97-AF65-F5344CB8AC3E}">
        <p14:creationId xmlns:p14="http://schemas.microsoft.com/office/powerpoint/2010/main" val="4165312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36C619B5-65C4-C34C-1BD8-D24DB24CC8FA}"/>
            </a:ext>
          </a:extLst>
        </p:cNvPr>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cId08f97664cc7040c7">
            <p14:nvContentPartPr>
              <p14:cNvPr id="7" name="Ink 6">
                <a:extLst>
                  <a:ext uri="{FF2B5EF4-FFF2-40B4-BE49-F238E27FC236}">
                    <a16:creationId xmlns:a16="http://schemas.microsoft.com/office/drawing/2014/main" id="{05B28E5F-DB85-DFF4-0B78-14BAC302F2D3}"/>
                  </a:ext>
                </a:extLst>
              </p14:cNvPr>
              <p14:cNvContentPartPr/>
              <p14:nvPr/>
            </p14:nvContentPartPr>
            <p14:xfrm>
              <a:off x="5679651" y="-79422"/>
              <a:ext cx="360" cy="360"/>
            </p14:xfrm>
          </p:contentPart>
        </mc:Choice>
        <mc:Fallback>
          <p:pic>
            <p:nvPicPr>
              <p:cNvPr id="7" name="Ink 6">
                <a:extLst>
                  <a:ext uri="{FF2B5EF4-FFF2-40B4-BE49-F238E27FC236}">
                    <a16:creationId xmlns:a16="http://schemas.microsoft.com/office/drawing/2014/main" id="{05B28E5F-DB85-DFF4-0B78-14BAC302F2D3}"/>
                  </a:ext>
                </a:extLst>
              </p:cNvPr>
              <p:cNvPicPr/>
              <p:nvPr/>
            </p:nvPicPr>
            <p:blipFill>
              <a:blip r:embed="R6f4e67f97fb9470b"/>
              <a:stretch>
                <a:fillRect/>
              </a:stretch>
            </p:blipFill>
            <p:spPr>
              <a:xfrm>
                <a:off x="5670651" y="-133422"/>
                <a:ext cx="18000" cy="108000"/>
              </a:xfrm>
              <a:prstGeom prst="rect">
                <a:avLst/>
              </a:prstGeom>
            </p:spPr>
          </p:pic>
        </mc:Fallback>
      </mc:AlternateContent>
      <p:pic>
        <p:nvPicPr>
          <p:cNvPr id="4" name="Picture 3">
            <a:extLst>
              <a:ext uri="{FF2B5EF4-FFF2-40B4-BE49-F238E27FC236}">
                <a16:creationId xmlns:a16="http://schemas.microsoft.com/office/drawing/2014/main" id="{FA18CE45-8965-8B46-418A-0A2C2E6E6224}"/>
              </a:ext>
            </a:extLst>
          </p:cNvPr>
          <p:cNvPicPr>
            <a:picLocks noChangeAspect="1"/>
          </p:cNvPicPr>
          <p:nvPr/>
        </p:nvPicPr>
        <p:blipFill>
          <a:blip r:embed="R29064ef6975840eb"/>
          <a:stretch>
            <a:fillRect/>
          </a:stretch>
        </p:blipFill>
        <p:spPr>
          <a:xfrm>
            <a:off x="2120579" y="120329"/>
            <a:ext cx="4902842" cy="4902842"/>
          </a:xfrm>
          <a:prstGeom prst="rect">
            <a:avLst/>
          </a:prstGeom>
        </p:spPr>
      </p:pic>
    </p:spTree>
    <p:extLst>
      <p:ext uri="{BB962C8B-B14F-4D97-AF65-F5344CB8AC3E}">
        <p14:creationId xmlns:p14="http://schemas.microsoft.com/office/powerpoint/2010/main" val="712786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554E07D0-6F0C-FB36-1A7C-908352F5D440}"/>
            </a:ext>
          </a:extLst>
        </p:cNvPr>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cIdfc5841a3fb444173">
            <p14:nvContentPartPr>
              <p14:cNvPr id="7" name="Ink 6">
                <a:extLst>
                  <a:ext uri="{FF2B5EF4-FFF2-40B4-BE49-F238E27FC236}">
                    <a16:creationId xmlns:a16="http://schemas.microsoft.com/office/drawing/2014/main" id="{89583FD7-C235-DAAA-5712-DE78D272904E}"/>
                  </a:ext>
                </a:extLst>
              </p14:cNvPr>
              <p14:cNvContentPartPr/>
              <p14:nvPr/>
            </p14:nvContentPartPr>
            <p14:xfrm>
              <a:off x="5679651" y="-79422"/>
              <a:ext cx="360" cy="360"/>
            </p14:xfrm>
          </p:contentPart>
        </mc:Choice>
        <mc:Fallback>
          <p:pic>
            <p:nvPicPr>
              <p:cNvPr id="7" name="Ink 6">
                <a:extLst>
                  <a:ext uri="{FF2B5EF4-FFF2-40B4-BE49-F238E27FC236}">
                    <a16:creationId xmlns:a16="http://schemas.microsoft.com/office/drawing/2014/main" id="{89583FD7-C235-DAAA-5712-DE78D272904E}"/>
                  </a:ext>
                </a:extLst>
              </p:cNvPr>
              <p:cNvPicPr/>
              <p:nvPr/>
            </p:nvPicPr>
            <p:blipFill>
              <a:blip r:embed="Re7bb2eb462ca487c"/>
              <a:stretch>
                <a:fillRect/>
              </a:stretch>
            </p:blipFill>
            <p:spPr>
              <a:xfrm>
                <a:off x="5670651" y="-133422"/>
                <a:ext cx="18000" cy="108000"/>
              </a:xfrm>
              <a:prstGeom prst="rect">
                <a:avLst/>
              </a:prstGeom>
            </p:spPr>
          </p:pic>
        </mc:Fallback>
      </mc:AlternateContent>
      <p:pic>
        <p:nvPicPr>
          <p:cNvPr id="3" name="Picture 2">
            <a:extLst>
              <a:ext uri="{FF2B5EF4-FFF2-40B4-BE49-F238E27FC236}">
                <a16:creationId xmlns:a16="http://schemas.microsoft.com/office/drawing/2014/main" id="{0E716FB7-5DDD-74B3-8CF3-0FFDA6C0F637}"/>
              </a:ext>
            </a:extLst>
          </p:cNvPr>
          <p:cNvPicPr>
            <a:picLocks noChangeAspect="1"/>
          </p:cNvPicPr>
          <p:nvPr/>
        </p:nvPicPr>
        <p:blipFill>
          <a:blip r:embed="R31a3fcbcf2a744af"/>
          <a:stretch>
            <a:fillRect/>
          </a:stretch>
        </p:blipFill>
        <p:spPr>
          <a:xfrm>
            <a:off x="2108856" y="108606"/>
            <a:ext cx="4926288" cy="4926288"/>
          </a:xfrm>
          <a:prstGeom prst="rect">
            <a:avLst/>
          </a:prstGeom>
        </p:spPr>
      </p:pic>
    </p:spTree>
    <p:extLst>
      <p:ext uri="{BB962C8B-B14F-4D97-AF65-F5344CB8AC3E}">
        <p14:creationId xmlns:p14="http://schemas.microsoft.com/office/powerpoint/2010/main" val="357344641"/>
      </p:ext>
    </p:extLst>
  </p:cSld>
  <p:clrMapOvr>
    <a:masterClrMapping/>
  </p:clrMapOvr>
</p:sld>
</file>

<file path=ppt/slides/slide2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
    <p:spTree>
      <p:nvGrpSpPr>
        <p:cNvPr id="1" name=""/>
        <p:cNvGrpSpPr/>
        <p:nvPr/>
      </p:nvGrpSpPr>
      <p:grpSpPr>
        <a:xfrm>
          <a:off x="0" y="0"/>
          <a:ext cx="0" cy="0"/>
          <a:chOff x="0" y="0"/>
          <a:chExt cx="0" cy="0"/>
        </a:xfrm>
      </p:grpSpPr>
      <p:pic>
        <p:nvPicPr>
          <p:cNvPr descr="Screens screenshot of a car parking&#10;&#10;AI-generated content may be incorrect." id="2" name="Picture 3">
            <a:extLst>
              <a:ext uri="{0BCE7C26-DC52-45AB-B3F1-CBE39B12047F}">
                <a16:creationId xmlns:a16="http://schemas.microsoft.com/office/drawing/2010/main" id="{7F5408BD-190B-4939-AEEE-3E98EF871C5C}"/>
              </a:ext>
            </a:extLst>
          </p:cNvPr>
          <p:cNvPicPr>
            <a:picLocks noChangeAspect="true"/>
          </p:cNvPicPr>
          <p:nvPr/>
        </p:nvPicPr>
        <p:blipFill>
          <a:blip r:embed="R953e80119166482e"/>
          <a:stretch>
            <a:fillRect/>
          </a:stretch>
        </p:blipFill>
        <p:spPr>
          <a:xfrm rot="0">
            <a:off x="-1786" y="521493"/>
            <a:ext cx="6361509" cy="4091582"/>
          </a:xfrm>
          <a:prstGeom prst="rect">
            <a:avLst/>
          </a:prstGeom>
          <a:noFill/>
        </p:spPr>
      </p:pic>
      <p:sp>
        <p:nvSpPr>
          <p:cNvPr id="3" name="TextBox 5">
            <a:extLst>
              <a:ext uri="{D7F416D1-4A33-40A0-A63A-AACD44C3DC15}">
                <a16:creationId xmlns:a16="http://schemas.microsoft.com/office/drawing/2010/main" id="{F5ABB1E7-650F-4706-BD4F-D0B7AFEB28F8}"/>
              </a:ext>
            </a:extLst>
          </p:cNvPr>
          <p:cNvSpPr txBox="1"/>
          <p:nvPr/>
        </p:nvSpPr>
        <p:spPr>
          <a:xfrm rot="0">
            <a:off x="6477270" y="598776"/>
            <a:ext cx="2670463" cy="4016484"/>
          </a:xfrm>
          <a:prstGeom prst="rect">
            <a:avLst/>
          </a:prstGeom>
          <a:noFill/>
        </p:spPr>
        <p:txBody>
          <a:bodyPr anchor="t" bIns="45720" lIns="91440" numCol="1" rIns="91440" rtlCol="0" spcCol="0" tIns="45720" vert="horz" wrap="square">
            <a:spAutoFit/>
          </a:bodyPr>
          <a:lstStyle/>
          <a:p>
            <a:pPr/>
            <a:r>
              <a:rPr b="1" dirty="0" lang="en-GB">
                <a:solidFill>
                  <a:schemeClr val="bg1"/>
                </a:solidFill>
                <a:latin typeface="+mj-lt"/>
              </a:rPr>
              <a:t>Jakob's Law</a:t>
            </a:r>
          </a:p>
          <a:p>
            <a:pPr/>
            <a:r>
              <a:rPr b="1" dirty="0" lang="en-GB">
                <a:solidFill>
                  <a:schemeClr val="bg1"/>
                </a:solidFill>
                <a:latin typeface="+mj-lt"/>
              </a:rPr>
              <a:t/>
            </a:r>
          </a:p>
          <a:p>
            <a:pPr/>
            <a:r>
              <a:rPr dirty="0" lang="en-GB">
                <a:solidFill>
                  <a:schemeClr val="bg1"/>
                </a:solidFill>
              </a:rPr>
              <a:t>  The onboarding process leverages </a:t>
            </a:r>
            <a:r>
              <a:rPr b="1" dirty="0" lang="en-GB">
                <a:solidFill>
                  <a:schemeClr val="bg1"/>
                </a:solidFill>
                <a:latin typeface="+mj-lt"/>
              </a:rPr>
              <a:t>Jakob's Law</a:t>
            </a:r>
            <a:r>
              <a:rPr dirty="0" lang="en-GB">
                <a:solidFill>
                  <a:schemeClr val="bg1"/>
                </a:solidFill>
              </a:rPr>
              <a:t> by using the standard mobile pattern of a horizontal scroll, clear dot indicators for position, and prominent </a:t>
            </a:r>
            <a:r>
              <a:rPr b="1" dirty="0" lang="en-GB">
                <a:solidFill>
                  <a:schemeClr val="bg1"/>
                </a:solidFill>
                <a:latin typeface="+mj-lt"/>
              </a:rPr>
              <a:t>"Skip"</a:t>
            </a:r>
            <a:r>
              <a:rPr dirty="0" lang="en-GB">
                <a:solidFill>
                  <a:schemeClr val="bg1"/>
                </a:solidFill>
              </a:rPr>
              <a:t> and </a:t>
            </a:r>
            <a:r>
              <a:rPr b="1" dirty="0" lang="en-GB">
                <a:solidFill>
                  <a:schemeClr val="bg1"/>
                </a:solidFill>
                <a:latin typeface="+mj-lt"/>
              </a:rPr>
              <a:t>"Next"</a:t>
            </a:r>
            <a:r>
              <a:rPr dirty="0" lang="en-GB">
                <a:solidFill>
                  <a:schemeClr val="bg1"/>
                </a:solidFill>
              </a:rPr>
              <a:t> buttons. </a:t>
            </a:r>
          </a:p>
          <a:p>
            <a:pPr/>
            <a:r>
              <a:rPr dirty="0" lang="en-GB">
                <a:solidFill>
                  <a:schemeClr val="bg1"/>
                </a:solidFill>
              </a:rPr>
              <a:t> Users are already familiar with this interface from countless other apps, meaning they don't have to spend time learning how to navigate the introduction. This high level of familiarity reduces cognitive load and allows users to quickly proceed to the main functionality.</a:t>
            </a:r>
          </a:p>
          <a:p>
            <a:pPr algn="l"/>
            <a:r>
              <a:rPr dirty="0" lang="en-GB">
                <a:solidFill>
                  <a:schemeClr val="bg1"/>
                </a:solidFill>
              </a:rPr>
              <a:t/>
            </a:r>
            <a:endParaRPr dirty="0" lang="en-GB">
              <a:solidFill>
                <a:schemeClr val="bg1"/>
              </a:solidFill>
            </a:endParaRPr>
          </a:p>
        </p:txBody>
      </p:sp>
    </p:spTree>
    <p:extLst>
      <p:ext uri="{058DCBD2-896A-44CE-825E-DDBDA93F3575}">
        <p14:creationId xmlns:p14="http://schemas.microsoft.com/office/powerpoint/2010/main" val="1763199684583"/>
      </p:ext>
    </p:extLst>
  </p:cSld>
  <p:clrMapOvr>
    <a:masterClrMapping/>
  </p:clrMapOvr>
</p:sld>
</file>

<file path=ppt/slides/slide2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
    <p:spTree>
      <p:nvGrpSpPr>
        <p:cNvPr id="1" name=""/>
        <p:cNvGrpSpPr/>
        <p:nvPr/>
      </p:nvGrpSpPr>
      <p:grpSpPr>
        <a:xfrm>
          <a:off x="0" y="0"/>
          <a:ext cx="0" cy="0"/>
          <a:chOff x="0" y="0"/>
          <a:chExt cx="0" cy="0"/>
        </a:xfrm>
      </p:grpSpPr>
      <p:pic>
        <p:nvPicPr>
          <p:cNvPr descr="Screens screenshot of a parking map&#10;&#10;AI-generated content may be incorrect." id="2" name="Content Placeholder 3">
            <a:extLst>
              <a:ext uri="{53A1C217-FCFD-4E33-BAE5-A29B43CB01C1}">
                <a16:creationId xmlns:a16="http://schemas.microsoft.com/office/drawing/2010/main" id="{CDCA236A-FF1F-4B3D-89F9-947BD59D4DED}"/>
              </a:ext>
            </a:extLst>
          </p:cNvPr>
          <p:cNvPicPr>
            <a:picLocks noChangeAspect="true" noGrp="true"/>
          </p:cNvPicPr>
          <p:nvPr>
            <p:ph idx="1"/>
          </p:nvPr>
        </p:nvPicPr>
        <p:blipFill>
          <a:blip r:embed="Rc389252955c14b35"/>
          <a:stretch>
            <a:fillRect/>
          </a:stretch>
        </p:blipFill>
        <p:spPr>
          <a:xfrm rot="0">
            <a:off x="-2163" y="264182"/>
            <a:ext cx="6911577" cy="4622007"/>
          </a:xfrm>
          <a:prstGeom prst="rect">
            <a:avLst/>
          </a:prstGeom>
          <a:noFill/>
        </p:spPr>
      </p:pic>
      <p:sp>
        <p:nvSpPr>
          <p:cNvPr id="3" name="TextBox 5">
            <a:extLst>
              <a:ext uri="{E63956B7-64E8-42D8-A1D6-5860B448068C}">
                <a16:creationId xmlns:a16="http://schemas.microsoft.com/office/drawing/2010/main" id="{CD2E8940-D57B-42AE-8A46-13CEA1895CD4}"/>
              </a:ext>
            </a:extLst>
          </p:cNvPr>
          <p:cNvSpPr txBox="1"/>
          <p:nvPr/>
        </p:nvSpPr>
        <p:spPr>
          <a:xfrm rot="0">
            <a:off x="6909954" y="533399"/>
            <a:ext cx="2098962" cy="3808734"/>
          </a:xfrm>
          <a:prstGeom prst="rect">
            <a:avLst/>
          </a:prstGeom>
          <a:noFill/>
        </p:spPr>
        <p:txBody>
          <a:bodyPr anchor="t" bIns="45720" lIns="91440" numCol="1" rIns="91440" rtlCol="0" spcCol="0" tIns="45720" vert="horz" wrap="square">
            <a:spAutoFit/>
          </a:bodyPr>
          <a:lstStyle/>
          <a:p>
            <a:pPr/>
            <a:r>
              <a:rPr b="1" dirty="0" err="1" lang="en-GB">
                <a:solidFill>
                  <a:schemeClr val="bg1"/>
                </a:solidFill>
                <a:latin typeface="+mj-lt"/>
              </a:rPr>
              <a:t>Fitt’s</a:t>
            </a:r>
            <a:r>
              <a:rPr b="1" dirty="0" lang="en-GB">
                <a:solidFill>
                  <a:schemeClr val="bg1"/>
                </a:solidFill>
                <a:latin typeface="+mj-lt"/>
              </a:rPr>
              <a:t> Law</a:t>
            </a:r>
          </a:p>
          <a:p>
            <a:pPr/>
            <a:r>
              <a:rPr dirty="0" lang="en-GB">
                <a:solidFill>
                  <a:schemeClr val="bg1"/>
                </a:solidFill>
              </a:rPr>
              <a:t/>
            </a:r>
          </a:p>
          <a:p>
            <a:pPr/>
            <a:r>
              <a:rPr dirty="0" lang="en-GB">
                <a:solidFill>
                  <a:schemeClr val="bg1"/>
                </a:solidFill>
              </a:rPr>
              <a:t> The time to acquire a target is determined by its size and distance. The </a:t>
            </a:r>
            <a:r>
              <a:rPr b="1" dirty="0" lang="en-GB">
                <a:solidFill>
                  <a:schemeClr val="bg1"/>
                </a:solidFill>
                <a:latin typeface="+mj-lt"/>
              </a:rPr>
              <a:t>"Start Booking"</a:t>
            </a:r>
            <a:r>
              <a:rPr dirty="0" lang="en-GB">
                <a:solidFill>
                  <a:schemeClr val="bg1"/>
                </a:solidFill>
              </a:rPr>
              <a:t> button, located in the bottom action sheet, is designed as a </a:t>
            </a:r>
            <a:r>
              <a:rPr b="1" dirty="0" lang="en-GB">
                <a:solidFill>
                  <a:schemeClr val="bg1"/>
                </a:solidFill>
                <a:latin typeface="+mj-lt"/>
              </a:rPr>
              <a:t>large, full-width target</a:t>
            </a:r>
            <a:r>
              <a:rPr dirty="0" lang="en-GB">
                <a:solidFill>
                  <a:schemeClr val="bg1"/>
                </a:solidFill>
              </a:rPr>
              <a:t>. This ensures that the user, who is likely focused on the map, can quickly and accurately tap this most critical call-to-action with their thumb, minimizing errors and speeding up the essential booking process.</a:t>
            </a:r>
            <a:endParaRPr dirty="0" lang="en-GB">
              <a:solidFill>
                <a:schemeClr val="bg1"/>
              </a:solidFill>
            </a:endParaRPr>
          </a:p>
        </p:txBody>
      </p:sp>
    </p:spTree>
    <p:extLst>
      <p:ext uri="{10D256BC-D6F0-4C45-AE0E-F0BC2D853FDD}">
        <p14:creationId xmlns:p14="http://schemas.microsoft.com/office/powerpoint/2010/main" val="1763199684584"/>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
    <p:spTree>
      <p:nvGrpSpPr>
        <p:cNvPr id="1" name=""/>
        <p:cNvGrpSpPr/>
        <p:nvPr/>
      </p:nvGrpSpPr>
      <p:grpSpPr>
        <a:xfrm>
          <a:off x="0" y="0"/>
          <a:ext cx="0" cy="0"/>
          <a:chOff x="0" y="0"/>
          <a:chExt cx="0" cy="0"/>
        </a:xfrm>
      </p:grpSpPr>
      <p:sp>
        <p:nvSpPr>
          <p:cNvPr id="2" name="Google Shape;247;p19">
            <a:extLst>
              <a:ext uri="{7F8D5302-09EF-4BE8-B899-6EDB298ECA80}">
                <a16:creationId xmlns:a16="http://schemas.microsoft.com/office/drawing/2010/main" id="{35E78D69-61A9-45A8-B2B7-DBA753017B3F}"/>
              </a:ext>
            </a:extLst>
          </p:cNvPr>
          <p:cNvSpPr txBox="1"/>
          <p:nvPr/>
        </p:nvSpPr>
        <p:spPr>
          <a:xfrm rot="0">
            <a:off x="425300" y="79750"/>
            <a:ext cx="3455699" cy="538799"/>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800"/>
              </a:spcBef>
              <a:spcAft>
                <a:spcPts val="400"/>
              </a:spcAft>
              <a:buNone/>
            </a:pPr>
            <a:r>
              <a:rPr b="1" dirty="0" lang="en-GB" sz="2300">
                <a:solidFill>
                  <a:srgbClr val="ff9900"/>
                </a:solidFill>
                <a:latin typeface="Roboto"/>
              </a:rPr>
              <a:t>Problem Statement</a:t>
            </a:r>
            <a:endParaRPr b="1" dirty="0" lang="en-GB" sz="2300">
              <a:solidFill>
                <a:srgbClr val="ff9900"/>
              </a:solidFill>
              <a:latin typeface="Roboto"/>
            </a:endParaRPr>
          </a:p>
        </p:txBody>
      </p:sp>
      <p:sp>
        <p:nvSpPr>
          <p:cNvPr id="3" name="Google Shape;248;p19">
            <a:extLst>
              <a:ext uri="{DB749290-983E-4F72-A2F5-967D08098D93}">
                <a16:creationId xmlns:a16="http://schemas.microsoft.com/office/drawing/2010/main" id="{80BD6D0A-F5A7-49A2-A976-26F9C262DE33}"/>
              </a:ext>
            </a:extLst>
          </p:cNvPr>
          <p:cNvSpPr txBox="1"/>
          <p:nvPr/>
        </p:nvSpPr>
        <p:spPr>
          <a:xfrm rot="0">
            <a:off x="345549" y="618549"/>
            <a:ext cx="3747900" cy="2296500"/>
          </a:xfrm>
          <a:prstGeom prst="rect">
            <a:avLst/>
          </a:prstGeom>
          <a:noFill/>
          <a:ln>
            <a:noFill/>
          </a:ln>
        </p:spPr>
        <p:txBody>
          <a:bodyPr anchor="t" bIns="91425" lIns="91425" rIns="91425" rtlCol="0" spcFirstLastPara="true" tIns="91425" wrap="square">
            <a:spAutoFit/>
          </a:bodyPr>
          <a:lstStyle/>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Difficulty finding real-time available parking in busy cities.</a:t>
            </a:r>
          </a:p>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Wasted time, fuel, and productivity due to inaccurate or outdated information from existing apps.</a:t>
            </a:r>
          </a:p>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Frustrating user experiences because of complex app interfaces.</a:t>
            </a:r>
          </a:p>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Contributing to city traffic and environmental pollution.</a:t>
            </a:r>
          </a:p>
          <a:p>
            <a:pPr algn="l" indent="0" lvl="0" marL="0" rtl="false">
              <a:spcBef>
                <a:spcPts val="0"/>
              </a:spcBef>
              <a:spcAft>
                <a:spcPts val="0"/>
              </a:spcAft>
              <a:buNone/>
            </a:pPr>
            <a:r>
              <a:rPr dirty="0" lang="en-US" sz="1300">
                <a:solidFill>
                  <a:schemeClr val="lt1"/>
                </a:solidFill>
                <a:latin typeface="Georgia"/>
              </a:rPr>
              <a:t/>
            </a:r>
            <a:endParaRPr dirty="0" lang="en-US" sz="1300">
              <a:solidFill>
                <a:schemeClr val="lt1"/>
              </a:solidFill>
              <a:latin typeface="Georgia"/>
            </a:endParaRPr>
          </a:p>
        </p:txBody>
      </p:sp>
      <p:sp>
        <p:nvSpPr>
          <p:cNvPr id="4" name="Google Shape;249;p19">
            <a:extLst>
              <a:ext uri="{63708431-65CD-4EBF-874D-C66ADB7EDB14}">
                <a16:creationId xmlns:a16="http://schemas.microsoft.com/office/drawing/2010/main" id="{388626D2-C4C7-4605-BB99-2DD87E2FDE7E}"/>
              </a:ext>
            </a:extLst>
          </p:cNvPr>
          <p:cNvSpPr txBox="1"/>
          <p:nvPr/>
        </p:nvSpPr>
        <p:spPr>
          <a:xfrm rot="0">
            <a:off x="4997299" y="2325450"/>
            <a:ext cx="3000000" cy="492600"/>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800"/>
              </a:spcBef>
              <a:spcAft>
                <a:spcPts val="400"/>
              </a:spcAft>
              <a:buNone/>
            </a:pPr>
            <a:r>
              <a:rPr b="1" dirty="0" lang="en-GB" sz="2000">
                <a:solidFill>
                  <a:srgbClr val="ff9900"/>
                </a:solidFill>
                <a:latin typeface="Roboto"/>
              </a:rPr>
              <a:t>Proposed Solutions</a:t>
            </a:r>
            <a:endParaRPr b="1" dirty="0" lang="en-GB" sz="2000">
              <a:solidFill>
                <a:srgbClr val="ff9900"/>
              </a:solidFill>
              <a:latin typeface="Roboto"/>
            </a:endParaRPr>
          </a:p>
        </p:txBody>
      </p:sp>
      <p:sp>
        <p:nvSpPr>
          <p:cNvPr id="5" name="Google Shape;250;p19">
            <a:extLst>
              <a:ext uri="{82BBC2D0-EA4F-4C0B-AF22-BB4820A75A23}">
                <a16:creationId xmlns:a16="http://schemas.microsoft.com/office/drawing/2010/main" id="{24141FCB-98ED-4C42-B985-629ECAE29D25}"/>
              </a:ext>
            </a:extLst>
          </p:cNvPr>
          <p:cNvSpPr txBox="1"/>
          <p:nvPr/>
        </p:nvSpPr>
        <p:spPr>
          <a:xfrm rot="0">
            <a:off x="4824550" y="2778600"/>
            <a:ext cx="4080299" cy="2508899"/>
          </a:xfrm>
          <a:prstGeom prst="rect">
            <a:avLst/>
          </a:prstGeom>
          <a:noFill/>
          <a:ln>
            <a:noFill/>
          </a:ln>
        </p:spPr>
        <p:txBody>
          <a:bodyPr anchor="t" bIns="91425" lIns="91425" rIns="91425" rtlCol="0" spcFirstLastPara="true" tIns="91425" wrap="square">
            <a:spAutoFit/>
          </a:bodyPr>
          <a:lstStyle/>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Real-time, accurate parking availability maps.</a:t>
            </a:r>
          </a:p>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Integration with smart sensors and crowd-sourced updates.</a:t>
            </a:r>
          </a:p>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Simple, minimal interface for quick use while driving.</a:t>
            </a:r>
          </a:p>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Route guidance directly to the nearest vacant spot.</a:t>
            </a:r>
          </a:p>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Options for advance bookings and digital payments.</a:t>
            </a:r>
          </a:p>
          <a:p>
            <a:pPr algn="l" indent="-304800" lvl="0" marL="457200" rtl="false">
              <a:lnSpc>
                <a:spcPct val="115000"/>
              </a:lnSpc>
              <a:spcBef>
                <a:spcPts val="0"/>
              </a:spcBef>
              <a:spcAft>
                <a:spcPts val="0"/>
              </a:spcAft>
              <a:buChar char="●"/>
              <a:buClr>
                <a:schemeClr val="lt1"/>
              </a:buClr>
              <a:buSzPct val="100000"/>
              <a:buFont typeface="Georgia"/>
            </a:pPr>
            <a:r>
              <a:rPr dirty="0" lang="en-GB" sz="1200">
                <a:solidFill>
                  <a:schemeClr val="lt1"/>
                </a:solidFill>
                <a:latin typeface="Georgia"/>
              </a:rPr>
              <a:t>Community features for reporting and verifying spot accuracy.</a:t>
            </a:r>
          </a:p>
          <a:p>
            <a:pPr algn="l" indent="0" lvl="0" marL="0" rtl="false">
              <a:spcBef>
                <a:spcPts val="0"/>
              </a:spcBef>
              <a:spcAft>
                <a:spcPts val="0"/>
              </a:spcAft>
              <a:buNone/>
            </a:pPr>
            <a:r>
              <a:rPr dirty="0" lang="en-US" sz="1300">
                <a:solidFill>
                  <a:schemeClr val="lt1"/>
                </a:solidFill>
                <a:latin typeface="Georgia"/>
              </a:rPr>
              <a:t/>
            </a:r>
            <a:endParaRPr dirty="0" lang="en-US" sz="1300">
              <a:solidFill>
                <a:schemeClr val="lt1"/>
              </a:solidFill>
              <a:latin typeface="Georgia"/>
            </a:endParaRPr>
          </a:p>
        </p:txBody>
      </p:sp>
      <p:pic>
        <p:nvPicPr>
          <p:cNvPr id="6" name="Google Shape;251;p19" title="People traveling by sharing transport using online application.jpg">
            <a:extLst>
              <a:ext uri="{2C90DA14-5B06-4828-B835-1209C2ED188E}">
                <a16:creationId xmlns:a16="http://schemas.microsoft.com/office/drawing/2010/main" id="{E20C10AC-631F-412F-AFB1-B34A17D08340}"/>
              </a:ext>
            </a:extLst>
          </p:cNvPr>
          <p:cNvPicPr/>
          <p:nvPr/>
        </p:nvPicPr>
        <p:blipFill>
          <a:blip r:embed="R28834f6a6f8442c2"/>
          <a:stretch>
            <a:fillRect/>
          </a:stretch>
        </p:blipFill>
        <p:spPr>
          <a:xfrm rot="0">
            <a:off x="5314875" y="205550"/>
            <a:ext cx="2828700" cy="2020500"/>
          </a:xfrm>
          <a:prstGeom prst="roundRect">
            <a:avLst>
              <a:gd fmla="val 16667" name="adj"/>
            </a:avLst>
          </a:prstGeom>
          <a:noFill/>
          <a:ln>
            <a:noFill/>
          </a:ln>
        </p:spPr>
      </p:pic>
      <p:pic>
        <p:nvPicPr>
          <p:cNvPr id="7" name="Google Shape;252;p19">
            <a:extLst>
              <a:ext uri="{B6A59BF1-F093-4544-BFB4-FB99533146F2}">
                <a16:creationId xmlns:a16="http://schemas.microsoft.com/office/drawing/2010/main" id="{9D43ACB4-BB7D-491D-99AC-AE6218DFE63C}"/>
              </a:ext>
            </a:extLst>
          </p:cNvPr>
          <p:cNvPicPr/>
          <p:nvPr/>
        </p:nvPicPr>
        <p:blipFill>
          <a:blip r:embed="R4d9f64d0df934793"/>
          <a:srcRect b="18699" l="0" r="0" t="0"/>
          <a:stretch>
            <a:fillRect/>
          </a:stretch>
        </p:blipFill>
        <p:spPr>
          <a:xfrm rot="0">
            <a:off x="1082750" y="2778600"/>
            <a:ext cx="2585400" cy="2102100"/>
          </a:xfrm>
          <a:prstGeom prst="bevel">
            <a:avLst>
              <a:gd fmla="val 12500" name="adj"/>
            </a:avLst>
          </a:prstGeom>
          <a:noFill/>
          <a:ln>
            <a:noFill/>
          </a:ln>
        </p:spPr>
      </p:pic>
    </p:spTree>
    <p:extLst>
      <p:ext uri="{2F4B9AB2-FE8F-4DED-BEB1-D48C725BB042}">
        <p14:creationId xmlns:p14="http://schemas.microsoft.com/office/powerpoint/2010/main" val="1763199263464"/>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
    <p:spTree>
      <p:nvGrpSpPr>
        <p:cNvPr id="1" name=""/>
        <p:cNvGrpSpPr/>
        <p:nvPr/>
      </p:nvGrpSpPr>
      <p:grpSpPr>
        <a:xfrm>
          <a:off x="0" y="0"/>
          <a:ext cx="0" cy="0"/>
          <a:chOff x="0" y="0"/>
          <a:chExt cx="0" cy="0"/>
        </a:xfrm>
      </p:grpSpPr>
      <p:pic>
        <p:nvPicPr>
          <p:cNvPr descr="Screens screenshot of a car rental app&#10;&#10;AI-generated content may be incorrect." id="2" name="Content Placeholder 3">
            <a:extLst>
              <a:ext uri="{932489ED-A737-4299-AF11-2B2D5425EC7A}">
                <a16:creationId xmlns:a16="http://schemas.microsoft.com/office/drawing/2010/main" id="{EE9829B3-24B0-429D-9561-AF2BDE7099BA}"/>
              </a:ext>
            </a:extLst>
          </p:cNvPr>
          <p:cNvPicPr>
            <a:picLocks noChangeAspect="true" noGrp="true"/>
          </p:cNvPicPr>
          <p:nvPr>
            <p:ph idx="1"/>
          </p:nvPr>
        </p:nvPicPr>
        <p:blipFill>
          <a:blip r:embed="Re212e40f85a9455f"/>
          <a:stretch>
            <a:fillRect/>
          </a:stretch>
        </p:blipFill>
        <p:spPr>
          <a:xfrm rot="0">
            <a:off x="0" y="462646"/>
            <a:ext cx="6581990" cy="4212900"/>
          </a:xfrm>
          <a:prstGeom prst="rect">
            <a:avLst/>
          </a:prstGeom>
          <a:noFill/>
        </p:spPr>
      </p:pic>
      <p:sp>
        <p:nvSpPr>
          <p:cNvPr id="3" name="TextBox 5">
            <a:extLst>
              <a:ext uri="{AAEEE809-C766-43DE-A101-A1F3204B1CF2}">
                <a16:creationId xmlns:a16="http://schemas.microsoft.com/office/drawing/2010/main" id="{084AA5A4-8B8B-4956-8921-D7869C6FFBBC}"/>
              </a:ext>
            </a:extLst>
          </p:cNvPr>
          <p:cNvSpPr txBox="1"/>
          <p:nvPr/>
        </p:nvSpPr>
        <p:spPr>
          <a:xfrm rot="0">
            <a:off x="6579177" y="218209"/>
            <a:ext cx="2398567" cy="4639731"/>
          </a:xfrm>
          <a:prstGeom prst="rect">
            <a:avLst/>
          </a:prstGeom>
          <a:noFill/>
        </p:spPr>
        <p:txBody>
          <a:bodyPr anchor="t" bIns="45720" lIns="91440" numCol="1" rIns="91440" rtlCol="0" spcCol="0" tIns="45720" vert="horz" wrap="square">
            <a:spAutoFit/>
          </a:bodyPr>
          <a:lstStyle/>
          <a:p>
            <a:pPr/>
            <a:r>
              <a:rPr b="1" dirty="0" lang="en-GB">
                <a:solidFill>
                  <a:schemeClr val="bg1"/>
                </a:solidFill>
                <a:latin typeface="+mj-lt"/>
              </a:rPr>
              <a:t>Visibility of System Status</a:t>
            </a:r>
          </a:p>
          <a:p>
            <a:pPr/>
            <a:r>
              <a:rPr dirty="0" lang="en-GB">
                <a:solidFill>
                  <a:schemeClr val="bg1"/>
                </a:solidFill>
              </a:rPr>
              <a:t/>
            </a:r>
          </a:p>
          <a:p>
            <a:pPr/>
            <a:r>
              <a:rPr b="1" dirty="0" lang="en-GB">
                <a:solidFill>
                  <a:schemeClr val="bg1"/>
                </a:solidFill>
                <a:latin typeface="+mj-lt"/>
              </a:rPr>
              <a:t> </a:t>
            </a:r>
            <a:r>
              <a:rPr dirty="0" lang="en-GB">
                <a:solidFill>
                  <a:schemeClr val="bg1"/>
                </a:solidFill>
              </a:rPr>
              <a:t>Visibility of System Status is perfectly demonstrated on the 'Booking Progress' screens. The app provides </a:t>
            </a:r>
            <a:r>
              <a:rPr b="1" dirty="0" lang="en-GB">
                <a:solidFill>
                  <a:schemeClr val="bg1"/>
                </a:solidFill>
                <a:latin typeface="+mj-lt"/>
              </a:rPr>
              <a:t>continuous, real-time feedback</a:t>
            </a:r>
            <a:r>
              <a:rPr dirty="0" lang="en-GB">
                <a:solidFill>
                  <a:schemeClr val="bg1"/>
                </a:solidFill>
              </a:rPr>
              <a:t> through a prominently displayed, countdown timer (</a:t>
            </a:r>
            <a:r>
              <a:rPr dirty="0" lang="en-GB">
                <a:solidFill>
                  <a:schemeClr val="bg1"/>
                </a:solidFill>
                <a:latin typeface="Consolas"/>
              </a:rPr>
              <a:t>30:20 min</a:t>
            </a:r>
            <a:r>
              <a:rPr dirty="0" lang="en-GB">
                <a:solidFill>
                  <a:schemeClr val="bg1"/>
                </a:solidFill>
              </a:rPr>
              <a:t>) and a clear </a:t>
            </a:r>
            <a:r>
              <a:rPr b="1" dirty="0" lang="en-GB">
                <a:solidFill>
                  <a:schemeClr val="bg1"/>
                </a:solidFill>
                <a:latin typeface="+mj-lt"/>
              </a:rPr>
              <a:t>circular progress indicator</a:t>
            </a:r>
            <a:r>
              <a:rPr dirty="0" lang="en-GB">
                <a:solidFill>
                  <a:schemeClr val="bg1"/>
                </a:solidFill>
              </a:rPr>
              <a:t> around the car </a:t>
            </a:r>
          </a:p>
          <a:p>
            <a:pPr/>
            <a:r>
              <a:rPr dirty="0" lang="en-GB">
                <a:solidFill>
                  <a:schemeClr val="bg1"/>
                </a:solidFill>
              </a:rPr>
              <a:t>Graphic.</a:t>
            </a:r>
          </a:p>
          <a:p>
            <a:pPr/>
            <a:r>
              <a:rPr dirty="0" lang="en-GB">
                <a:solidFill>
                  <a:schemeClr val="bg1"/>
                </a:solidFill>
              </a:rPr>
              <a:t> By showing the user, the exact time remaining and the visual status (progress circle filling/</a:t>
            </a:r>
            <a:r>
              <a:rPr dirty="0" err="1" lang="en-GB">
                <a:solidFill>
                  <a:schemeClr val="bg1"/>
                </a:solidFill>
              </a:rPr>
              <a:t>unfilling</a:t>
            </a:r>
            <a:r>
              <a:rPr dirty="0" lang="en-GB">
                <a:solidFill>
                  <a:schemeClr val="bg1"/>
                </a:solidFill>
              </a:rPr>
              <a:t>), the system reassures them that their parking session is active and acknowledged, reducing anxiety and building immediate trust in the application's functionality.</a:t>
            </a:r>
            <a:endParaRPr dirty="0" lang="en-GB">
              <a:solidFill>
                <a:schemeClr val="bg1"/>
              </a:solidFill>
            </a:endParaRPr>
          </a:p>
        </p:txBody>
      </p:sp>
    </p:spTree>
    <p:extLst>
      <p:ext uri="{D7EDA39D-3479-4338-A780-D1FAEB1FEBC0}">
        <p14:creationId xmlns:p14="http://schemas.microsoft.com/office/powerpoint/2010/main" val="1763199684586"/>
      </p:ext>
    </p:extLst>
  </p:cSld>
  <p:clrMapOvr>
    <a:masterClrMapping/>
  </p:clrMapOvr>
</p:sld>
</file>

<file path=ppt/slides/slide3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5">
    <p:spTree>
      <p:nvGrpSpPr>
        <p:cNvPr id="1" name=""/>
        <p:cNvGrpSpPr/>
        <p:nvPr/>
      </p:nvGrpSpPr>
      <p:grpSpPr>
        <a:xfrm>
          <a:off x="0" y="0"/>
          <a:ext cx="0" cy="0"/>
          <a:chOff x="0" y="0"/>
          <a:chExt cx="0" cy="0"/>
        </a:xfrm>
      </p:grpSpPr>
      <p:pic>
        <p:nvPicPr>
          <p:cNvPr descr="Screens screenshot of a phone&#10;&#10;AI-generated content may be incorrect." id="2" name="Content Placeholder 3">
            <a:extLst>
              <a:ext uri="{7170E1C9-3815-45EF-816F-AC7C43B7D029}">
                <a16:creationId xmlns:a16="http://schemas.microsoft.com/office/drawing/2010/main" id="{00B7E1BE-0EFB-4480-B766-BA10F2EE042E}"/>
              </a:ext>
            </a:extLst>
          </p:cNvPr>
          <p:cNvPicPr>
            <a:picLocks noChangeAspect="true" noGrp="true"/>
          </p:cNvPicPr>
          <p:nvPr>
            <p:ph idx="1"/>
          </p:nvPr>
        </p:nvPicPr>
        <p:blipFill>
          <a:blip r:embed="R676d3e57fde44b32"/>
          <a:stretch>
            <a:fillRect/>
          </a:stretch>
        </p:blipFill>
        <p:spPr>
          <a:xfrm rot="0">
            <a:off x="-1894" y="856062"/>
            <a:ext cx="6792516" cy="3607101"/>
          </a:xfrm>
          <a:prstGeom prst="rect">
            <a:avLst/>
          </a:prstGeom>
          <a:noFill/>
        </p:spPr>
      </p:pic>
      <p:sp>
        <p:nvSpPr>
          <p:cNvPr id="3" name="TextBox 4">
            <a:extLst>
              <a:ext uri="{53E98433-6967-4F5C-A8FB-8EBA3B76E158}">
                <a16:creationId xmlns:a16="http://schemas.microsoft.com/office/drawing/2010/main" id="{CF8ADFBB-26DC-4E0A-9D7B-920D237EB409}"/>
              </a:ext>
            </a:extLst>
          </p:cNvPr>
          <p:cNvSpPr txBox="1"/>
          <p:nvPr/>
        </p:nvSpPr>
        <p:spPr>
          <a:xfrm rot="0">
            <a:off x="6870123" y="670213"/>
            <a:ext cx="2183822" cy="3808734"/>
          </a:xfrm>
          <a:prstGeom prst="rect">
            <a:avLst/>
          </a:prstGeom>
          <a:noFill/>
        </p:spPr>
        <p:txBody>
          <a:bodyPr anchor="t" bIns="45720" lIns="91440" numCol="1" rIns="91440" rtlCol="0" spcCol="0" tIns="45720" vert="horz" wrap="square">
            <a:spAutoFit/>
          </a:bodyPr>
          <a:lstStyle>
            <a:lvl1pPr algn="l" lvl="0" marL="0" rtl="false">
              <a:defRPr dirty="0" lang="en-US" sz="1350">
                <a:solidFill>
                  <a:schemeClr val="tx1"/>
                </a:solidFill>
                <a:latin typeface="+mn-lt"/>
              </a:defRPr>
            </a:lvl1pPr>
            <a:lvl2pPr algn="l" lvl="1" marL="457200" rtl="false">
              <a:defRPr dirty="0" lang="en-US" sz="1350">
                <a:solidFill>
                  <a:schemeClr val="tx1"/>
                </a:solidFill>
                <a:latin typeface="+mn-lt"/>
              </a:defRPr>
            </a:lvl2pPr>
            <a:lvl3pPr algn="l" lvl="2" marL="914400" rtl="false">
              <a:defRPr dirty="0" lang="en-US" sz="1350">
                <a:solidFill>
                  <a:schemeClr val="tx1"/>
                </a:solidFill>
                <a:latin typeface="+mn-lt"/>
              </a:defRPr>
            </a:lvl3pPr>
            <a:lvl4pPr algn="l" lvl="3" marL="1371600" rtl="false">
              <a:defRPr dirty="0" lang="en-US" sz="1350">
                <a:solidFill>
                  <a:schemeClr val="tx1"/>
                </a:solidFill>
                <a:latin typeface="+mn-lt"/>
              </a:defRPr>
            </a:lvl4pPr>
            <a:lvl5pPr algn="l" lvl="4" marL="1828800" rtl="false">
              <a:defRPr dirty="0" lang="en-US" sz="1350">
                <a:solidFill>
                  <a:schemeClr val="tx1"/>
                </a:solidFill>
                <a:latin typeface="+mn-lt"/>
              </a:defRPr>
            </a:lvl5pPr>
            <a:lvl6pPr algn="l" lvl="5" marL="2286000" rtl="false">
              <a:defRPr dirty="0" lang="en-US" sz="1350">
                <a:solidFill>
                  <a:schemeClr val="tx1"/>
                </a:solidFill>
                <a:latin typeface="+mn-lt"/>
              </a:defRPr>
            </a:lvl6pPr>
            <a:lvl7pPr algn="l" lvl="6" marL="2743200" rtl="false">
              <a:defRPr dirty="0" lang="en-US" sz="1350">
                <a:solidFill>
                  <a:schemeClr val="tx1"/>
                </a:solidFill>
                <a:latin typeface="+mn-lt"/>
              </a:defRPr>
            </a:lvl7pPr>
            <a:lvl8pPr algn="l" lvl="7" marL="3200400" rtl="false">
              <a:defRPr dirty="0" lang="en-US" sz="1350">
                <a:solidFill>
                  <a:schemeClr val="tx1"/>
                </a:solidFill>
                <a:latin typeface="+mn-lt"/>
              </a:defRPr>
            </a:lvl8pPr>
            <a:lvl9pPr algn="l" lvl="8" marL="3657600" rtl="false">
              <a:defRPr dirty="0" lang="en-US" sz="1350">
                <a:solidFill>
                  <a:schemeClr val="tx1"/>
                </a:solidFill>
                <a:latin typeface="+mn-lt"/>
              </a:defRPr>
            </a:lvl9pPr>
          </a:lstStyle>
          <a:p>
            <a:pPr/>
            <a:r>
              <a:rPr b="1" dirty="0" lang="en-GB">
                <a:solidFill>
                  <a:schemeClr val="bg1"/>
                </a:solidFill>
                <a:latin typeface="+mj-lt"/>
              </a:rPr>
              <a:t>Hick’s Law</a:t>
            </a:r>
          </a:p>
          <a:p>
            <a:pPr/>
            <a:r>
              <a:rPr b="1" dirty="0" lang="en-GB">
                <a:solidFill>
                  <a:schemeClr val="bg1"/>
                </a:solidFill>
                <a:latin typeface="+mj-lt"/>
              </a:rPr>
              <a:t/>
            </a:r>
          </a:p>
          <a:p>
            <a:pPr/>
            <a:r>
              <a:rPr dirty="0" lang="en-GB">
                <a:solidFill>
                  <a:schemeClr val="bg1"/>
                </a:solidFill>
              </a:rPr>
              <a:t> The more choices presented, the longer it takes to decide. </a:t>
            </a:r>
          </a:p>
          <a:p>
            <a:pPr/>
            <a:r>
              <a:rPr dirty="0" lang="en-GB">
                <a:solidFill>
                  <a:schemeClr val="bg1"/>
                </a:solidFill>
              </a:rPr>
              <a:t/>
            </a:r>
          </a:p>
          <a:p>
            <a:pPr/>
            <a:r>
              <a:rPr dirty="0" lang="en-GB">
                <a:solidFill>
                  <a:schemeClr val="bg1"/>
                </a:solidFill>
              </a:rPr>
              <a:t>The </a:t>
            </a:r>
            <a:r>
              <a:rPr b="1" dirty="0" lang="en-GB">
                <a:solidFill>
                  <a:schemeClr val="bg1"/>
                </a:solidFill>
                <a:latin typeface="+mj-lt"/>
              </a:rPr>
              <a:t>'Select Charging Port'</a:t>
            </a:r>
            <a:r>
              <a:rPr dirty="0" lang="en-GB">
                <a:solidFill>
                  <a:schemeClr val="bg1"/>
                </a:solidFill>
              </a:rPr>
              <a:t> screen only presents two distinct options: </a:t>
            </a:r>
            <a:r>
              <a:rPr b="1" dirty="0" lang="en-GB">
                <a:solidFill>
                  <a:schemeClr val="bg1"/>
                </a:solidFill>
                <a:latin typeface="+mj-lt"/>
              </a:rPr>
              <a:t>CHADEMO and Type 2-3</a:t>
            </a:r>
            <a:r>
              <a:rPr dirty="0" lang="en-GB">
                <a:solidFill>
                  <a:schemeClr val="bg1"/>
                </a:solidFill>
              </a:rPr>
              <a:t>. By limiting the available choices to the absolute necessary minimum and using large, clear labels for each, the app dramatically cuts down the user's decision time, maintaining a fast and efficient flow.</a:t>
            </a:r>
            <a:endParaRPr dirty="0" lang="en-GB">
              <a:solidFill>
                <a:schemeClr val="bg1"/>
              </a:solidFill>
            </a:endParaRPr>
          </a:p>
        </p:txBody>
      </p:sp>
    </p:spTree>
    <p:extLst>
      <p:ext uri="{47D304E6-28D4-411C-B012-2BDC9BC324CC}">
        <p14:creationId xmlns:p14="http://schemas.microsoft.com/office/powerpoint/2010/main" val="1763199684588"/>
      </p:ext>
    </p:extLst>
  </p:cSld>
  <p:clrMapOvr>
    <a:masterClrMapping/>
  </p:clrMapOvr>
</p:sld>
</file>

<file path=ppt/slides/slide3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6">
    <p:spTree>
      <p:nvGrpSpPr>
        <p:cNvPr id="1" name=""/>
        <p:cNvGrpSpPr/>
        <p:nvPr/>
      </p:nvGrpSpPr>
      <p:grpSpPr>
        <a:xfrm>
          <a:off x="0" y="0"/>
          <a:ext cx="0" cy="0"/>
          <a:chOff x="0" y="0"/>
          <a:chExt cx="0" cy="0"/>
        </a:xfrm>
      </p:grpSpPr>
      <p:pic>
        <p:nvPicPr>
          <p:cNvPr descr="Screens screenshot of a mobile phone&#10;&#10;AI-generated content may be incorrect." id="2" name="Content Placeholder 3">
            <a:extLst>
              <a:ext uri="{C9FC865E-FF17-4D22-A83E-9281D4EE12A8}">
                <a16:creationId xmlns:a16="http://schemas.microsoft.com/office/drawing/2010/main" id="{C48C8B8A-3BAF-4503-A3B7-46B3B0B2A338}"/>
              </a:ext>
            </a:extLst>
          </p:cNvPr>
          <p:cNvPicPr>
            <a:picLocks noChangeAspect="true" noGrp="true"/>
          </p:cNvPicPr>
          <p:nvPr>
            <p:ph idx="1"/>
          </p:nvPr>
        </p:nvPicPr>
        <p:blipFill>
          <a:blip r:embed="R530469cf0ce44f89"/>
          <a:stretch>
            <a:fillRect/>
          </a:stretch>
        </p:blipFill>
        <p:spPr>
          <a:xfrm rot="0">
            <a:off x="3102" y="457254"/>
            <a:ext cx="6271096" cy="4239112"/>
          </a:xfrm>
          <a:prstGeom prst="rect">
            <a:avLst/>
          </a:prstGeom>
          <a:noFill/>
        </p:spPr>
      </p:pic>
      <p:sp>
        <p:nvSpPr>
          <p:cNvPr id="3" name="TextBox 5">
            <a:extLst>
              <a:ext uri="{FC7639A5-21D6-4FA5-A430-A3BAF420B3AD}">
                <a16:creationId xmlns:a16="http://schemas.microsoft.com/office/drawing/2010/main" id="{A8E02E9D-1A93-44D3-8796-FD3BE45E79C0}"/>
              </a:ext>
            </a:extLst>
          </p:cNvPr>
          <p:cNvSpPr txBox="1"/>
          <p:nvPr/>
        </p:nvSpPr>
        <p:spPr>
          <a:xfrm rot="0">
            <a:off x="6499512" y="666749"/>
            <a:ext cx="2540577" cy="3808734"/>
          </a:xfrm>
          <a:prstGeom prst="rect">
            <a:avLst/>
          </a:prstGeom>
          <a:noFill/>
        </p:spPr>
        <p:txBody>
          <a:bodyPr anchor="t" bIns="45720" lIns="91440" numCol="1" rIns="91440" rtlCol="0" spcCol="0" tIns="45720" vert="horz" wrap="square">
            <a:spAutoFit/>
          </a:bodyPr>
          <a:lstStyle/>
          <a:p>
            <a:pPr/>
            <a:r>
              <a:rPr b="1" dirty="0" lang="en-GB">
                <a:solidFill>
                  <a:schemeClr val="bg1"/>
                </a:solidFill>
                <a:latin typeface="+mj-lt"/>
              </a:rPr>
              <a:t>Law of Common Region</a:t>
            </a:r>
          </a:p>
          <a:p>
            <a:pPr/>
            <a:r>
              <a:rPr dirty="0" lang="en-GB">
                <a:solidFill>
                  <a:schemeClr val="bg1"/>
                </a:solidFill>
              </a:rPr>
              <a:t/>
            </a:r>
          </a:p>
          <a:p>
            <a:pPr/>
            <a:r>
              <a:rPr dirty="0" lang="en-GB">
                <a:solidFill>
                  <a:schemeClr val="bg1"/>
                </a:solidFill>
              </a:rPr>
              <a:t> Elements within the same boundary are perceived as being grouped together. On the </a:t>
            </a:r>
            <a:r>
              <a:rPr b="1" dirty="0" lang="en-GB">
                <a:solidFill>
                  <a:schemeClr val="bg1"/>
                </a:solidFill>
                <a:latin typeface="+mj-lt"/>
              </a:rPr>
              <a:t>'Multiple Payment Options'</a:t>
            </a:r>
            <a:r>
              <a:rPr dirty="0" lang="en-GB">
                <a:solidFill>
                  <a:schemeClr val="bg1"/>
                </a:solidFill>
              </a:rPr>
              <a:t> screen, each credit card (Mastercard and VISA) is contained within a clearly defined, rounded card shape. This boundary instantly groups the card number, type, and expiration date as a single, selectable option, making the list easy to scan and the different payment methods immediately distinct from one another.</a:t>
            </a:r>
            <a:endParaRPr dirty="0" lang="en-GB">
              <a:solidFill>
                <a:schemeClr val="bg1"/>
              </a:solidFill>
            </a:endParaRPr>
          </a:p>
        </p:txBody>
      </p:sp>
    </p:spTree>
    <p:extLst>
      <p:ext uri="{AADC2165-B94A-46C6-BAC6-B97369690E91}">
        <p14:creationId xmlns:p14="http://schemas.microsoft.com/office/powerpoint/2010/main" val="1763199684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3" name="Title 2">
            <a:extLst>
              <a:ext uri="{FF2B5EF4-FFF2-40B4-BE49-F238E27FC236}">
                <a16:creationId xmlns:a16="http://schemas.microsoft.com/office/drawing/2014/main" id="{3FA0E00D-0453-E09C-0BE8-00F2B7D3076F}"/>
              </a:ext>
            </a:extLst>
          </p:cNvPr>
          <p:cNvSpPr>
            <a:spLocks noGrp="1"/>
          </p:cNvSpPr>
          <p:nvPr>
            <p:ph type="title"/>
          </p:nvPr>
        </p:nvSpPr>
        <p:spPr>
          <a:xfrm>
            <a:off x="1211385" y="393750"/>
            <a:ext cx="7125015" cy="914100"/>
          </a:xfrm>
        </p:spPr>
        <p:txBody>
          <a:bodyPr/>
          <a:lstStyle/>
          <a:p>
            <a:r>
              <a:rPr lang="en-IN" dirty="0">
                <a:solidFill>
                  <a:schemeClr val="accent4">
                    <a:lumMod val="75000"/>
                  </a:schemeClr>
                </a:solidFill>
              </a:rPr>
              <a:t>Styles Guide </a:t>
            </a:r>
          </a:p>
        </p:txBody>
      </p:sp>
      <p:pic>
        <p:nvPicPr>
          <p:cNvPr id="5" name="Picture 4" descr="A screenshot of a computer&#10;&#10;AI-generated content may be incorrect.">
            <a:extLst>
              <a:ext uri="{FF2B5EF4-FFF2-40B4-BE49-F238E27FC236}">
                <a16:creationId xmlns:a16="http://schemas.microsoft.com/office/drawing/2014/main" id="{541644FD-6FC0-F6A0-500B-276BF70012DE}"/>
              </a:ext>
            </a:extLst>
          </p:cNvPr>
          <p:cNvPicPr>
            <a:picLocks noChangeAspect="1"/>
          </p:cNvPicPr>
          <p:nvPr/>
        </p:nvPicPr>
        <p:blipFill>
          <a:blip r:embed="Rcb4b2b79591547ab"/>
          <a:stretch>
            <a:fillRect/>
          </a:stretch>
        </p:blipFill>
        <p:spPr>
          <a:xfrm>
            <a:off x="1211384" y="1097280"/>
            <a:ext cx="7125015" cy="37378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40855922-033D-2E81-50BF-969C4A24B607}"/>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902D17D3-DE7E-929F-146E-1D02445C7431}"/>
              </a:ext>
            </a:extLst>
          </p:cNvPr>
          <p:cNvPicPr>
            <a:picLocks noChangeAspect="1"/>
          </p:cNvPicPr>
          <p:nvPr/>
        </p:nvPicPr>
        <p:blipFill>
          <a:blip r:embed="R0f5f1f3a4cc3477c"/>
          <a:stretch>
            <a:fillRect/>
          </a:stretch>
        </p:blipFill>
        <p:spPr>
          <a:xfrm>
            <a:off x="1200138" y="937846"/>
            <a:ext cx="7038900" cy="3974162"/>
          </a:xfrm>
          <a:prstGeom prst="rect">
            <a:avLst/>
          </a:prstGeom>
        </p:spPr>
      </p:pic>
    </p:spTree>
    <p:extLst>
      <p:ext uri="{BB962C8B-B14F-4D97-AF65-F5344CB8AC3E}">
        <p14:creationId xmlns:p14="http://schemas.microsoft.com/office/powerpoint/2010/main" val="379359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ADD66638-DE65-ABC9-9F77-7E82B83A20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D4B009-2165-E40B-2917-8A07465D666E}"/>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IN" dirty="0">
                <a:solidFill>
                  <a:schemeClr val="accent4">
                    <a:lumMod val="75000"/>
                  </a:schemeClr>
                </a:solidFill>
              </a:rPr>
              <a:t>Typography</a:t>
            </a:r>
          </a:p>
        </p:txBody>
      </p:sp>
      <p:pic>
        <p:nvPicPr>
          <p:cNvPr id="7" name="Picture 6" descr="A white paper with black text&#10;&#10;AI-generated content may be incorrect.">
            <a:extLst>
              <a:ext uri="{FF2B5EF4-FFF2-40B4-BE49-F238E27FC236}">
                <a16:creationId xmlns:a16="http://schemas.microsoft.com/office/drawing/2014/main" id="{458D045A-C92D-7447-9D96-09D3CD72C1A5}"/>
              </a:ext>
            </a:extLst>
          </p:cNvPr>
          <p:cNvPicPr>
            <a:picLocks noChangeAspect="1"/>
          </p:cNvPicPr>
          <p:nvPr/>
        </p:nvPicPr>
        <p:blipFill>
          <a:blip r:embed="R2cc30f72357c4890"/>
          <a:srcRect r="7429" b="-2"/>
          <a:stretch>
            <a:fillRect/>
          </a:stretch>
        </p:blipFill>
        <p:spPr>
          <a:xfrm>
            <a:off x="4860253" y="1255117"/>
            <a:ext cx="4069800" cy="3264408"/>
          </a:xfrm>
          <a:prstGeom prst="rect">
            <a:avLst/>
          </a:prstGeom>
          <a:noFill/>
          <a:ln>
            <a:noFill/>
          </a:ln>
        </p:spPr>
      </p:pic>
      <p:pic>
        <p:nvPicPr>
          <p:cNvPr id="5" name="Picture 4" descr="A screenshot of a website&#10;&#10;AI-generated content may be incorrect.">
            <a:extLst>
              <a:ext uri="{FF2B5EF4-FFF2-40B4-BE49-F238E27FC236}">
                <a16:creationId xmlns:a16="http://schemas.microsoft.com/office/drawing/2014/main" id="{D83B45D9-17BE-A508-E9BC-6CE7D5857368}"/>
              </a:ext>
            </a:extLst>
          </p:cNvPr>
          <p:cNvPicPr>
            <a:picLocks noChangeAspect="1"/>
          </p:cNvPicPr>
          <p:nvPr/>
        </p:nvPicPr>
        <p:blipFill>
          <a:blip r:embed="Rdf3a2175579e49c7"/>
          <a:srcRect r="5" b="4799"/>
          <a:stretch>
            <a:fillRect/>
          </a:stretch>
        </p:blipFill>
        <p:spPr>
          <a:xfrm>
            <a:off x="502200" y="1255117"/>
            <a:ext cx="4069800" cy="3264408"/>
          </a:xfrm>
          <a:prstGeom prst="rect">
            <a:avLst/>
          </a:prstGeom>
          <a:noFill/>
          <a:ln>
            <a:noFill/>
          </a:ln>
        </p:spPr>
      </p:pic>
    </p:spTree>
    <p:extLst>
      <p:ext uri="{BB962C8B-B14F-4D97-AF65-F5344CB8AC3E}">
        <p14:creationId xmlns:p14="http://schemas.microsoft.com/office/powerpoint/2010/main" val="346554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EFF51983-A378-E108-B199-95A041578D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433500-6801-FCAD-C39E-CBD79AC4309B}"/>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IN" dirty="0">
                <a:solidFill>
                  <a:schemeClr val="accent4">
                    <a:lumMod val="75000"/>
                  </a:schemeClr>
                </a:solidFill>
              </a:rPr>
              <a:t>Typography</a:t>
            </a:r>
          </a:p>
        </p:txBody>
      </p:sp>
      <p:pic>
        <p:nvPicPr>
          <p:cNvPr id="2" name="Picture 1" descr="A screenshot of a website&#10;&#10;AI-generated content may be incorrect.">
            <a:extLst>
              <a:ext uri="{FF2B5EF4-FFF2-40B4-BE49-F238E27FC236}">
                <a16:creationId xmlns:a16="http://schemas.microsoft.com/office/drawing/2014/main" id="{1B4AC19D-7DB8-351F-5FF3-33A29BE74069}"/>
              </a:ext>
            </a:extLst>
          </p:cNvPr>
          <p:cNvPicPr>
            <a:picLocks noChangeAspect="1"/>
          </p:cNvPicPr>
          <p:nvPr/>
        </p:nvPicPr>
        <p:blipFill>
          <a:blip r:embed="R3714eaedde604e91"/>
          <a:srcRect r="5" b="364"/>
          <a:stretch>
            <a:fillRect/>
          </a:stretch>
        </p:blipFill>
        <p:spPr>
          <a:xfrm>
            <a:off x="502200" y="1208225"/>
            <a:ext cx="4069800" cy="3264408"/>
          </a:xfrm>
          <a:prstGeom prst="rect">
            <a:avLst/>
          </a:prstGeom>
          <a:noFill/>
          <a:ln>
            <a:noFill/>
          </a:ln>
        </p:spPr>
      </p:pic>
      <p:pic>
        <p:nvPicPr>
          <p:cNvPr id="4" name="Picture 3" descr="A screenshot of a white background&#10;&#10;AI-generated content may be incorrect.">
            <a:extLst>
              <a:ext uri="{FF2B5EF4-FFF2-40B4-BE49-F238E27FC236}">
                <a16:creationId xmlns:a16="http://schemas.microsoft.com/office/drawing/2014/main" id="{44E67162-D35E-9187-3062-83CE2FFF1EDB}"/>
              </a:ext>
            </a:extLst>
          </p:cNvPr>
          <p:cNvPicPr>
            <a:picLocks noChangeAspect="1"/>
          </p:cNvPicPr>
          <p:nvPr/>
        </p:nvPicPr>
        <p:blipFill>
          <a:blip r:embed="Rbed1715e1c134c34"/>
          <a:srcRect r="45145" b="1"/>
          <a:stretch>
            <a:fillRect/>
          </a:stretch>
        </p:blipFill>
        <p:spPr>
          <a:xfrm>
            <a:off x="4762500" y="1208225"/>
            <a:ext cx="4069800" cy="3264408"/>
          </a:xfrm>
          <a:prstGeom prst="rect">
            <a:avLst/>
          </a:prstGeom>
          <a:noFill/>
          <a:ln>
            <a:noFill/>
          </a:ln>
        </p:spPr>
      </p:pic>
    </p:spTree>
    <p:extLst>
      <p:ext uri="{BB962C8B-B14F-4D97-AF65-F5344CB8AC3E}">
        <p14:creationId xmlns:p14="http://schemas.microsoft.com/office/powerpoint/2010/main" val="3250826544"/>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
    <p:spTree>
      <p:nvGrpSpPr>
        <p:cNvPr id="1" name=""/>
        <p:cNvGrpSpPr/>
        <p:nvPr/>
      </p:nvGrpSpPr>
      <p:grpSpPr>
        <a:xfrm>
          <a:off x="0" y="0"/>
          <a:ext cx="0" cy="0"/>
          <a:chOff x="0" y="0"/>
          <a:chExt cx="0" cy="0"/>
        </a:xfrm>
      </p:grpSpPr>
      <p:sp>
        <p:nvSpPr>
          <p:cNvPr id="2" name="Google Shape;257;p20">
            <a:extLst>
              <a:ext uri="{749B9B04-5449-400D-9117-092675CDA732}">
                <a16:creationId xmlns:a16="http://schemas.microsoft.com/office/drawing/2010/main" id="{EC07115F-E2A5-4823-B683-C9E40597E85D}"/>
              </a:ext>
            </a:extLst>
          </p:cNvPr>
          <p:cNvSpPr/>
          <p:nvPr>
            <p:ph type="title"/>
          </p:nvPr>
        </p:nvSpPr>
        <p:spPr>
          <a:xfrm rot="0">
            <a:off x="1284224" y="536675"/>
            <a:ext cx="2849100" cy="908700"/>
          </a:xfrm>
          <a:prstGeom prst="rect">
            <a:avLst/>
          </a:prstGeom>
          <a:noFill/>
          <a:ln>
            <a:noFill/>
          </a:ln>
        </p:spPr>
        <p:txBody>
          <a:bodyPr anchor="t" bIns="91425" lIns="91425" rIns="91425" rtlCol="0" spcFirstLastPara="true" tIns="91425" wrap="square">
            <a:noAutofit/>
          </a:bodyPr>
          <a:lstStyle/>
          <a:p>
            <a:pPr algn="l" indent="0" lvl="0" marL="0" rtl="false">
              <a:lnSpc>
                <a:spcPct val="115000"/>
              </a:lnSpc>
              <a:spcBef>
                <a:spcPts val="1800"/>
              </a:spcBef>
              <a:spcAft>
                <a:spcPts val="400"/>
              </a:spcAft>
              <a:buNone/>
            </a:pPr>
            <a:r>
              <a:rPr b="1" dirty="0" lang="en-GB" sz="2800">
                <a:latin typeface="Roboto"/>
              </a:rPr>
              <a:t>Design Process</a:t>
            </a:r>
            <a:endParaRPr b="1" dirty="0" lang="en-GB" sz="2800">
              <a:latin typeface="Roboto"/>
            </a:endParaRPr>
          </a:p>
        </p:txBody>
      </p:sp>
      <p:sp>
        <p:nvSpPr>
          <p:cNvPr id="3" name="Google Shape;258;p20">
            <a:extLst>
              <a:ext uri="{98C64F17-B6DD-49A6-A628-64F90F53CF37}">
                <a16:creationId xmlns:a16="http://schemas.microsoft.com/office/drawing/2010/main" id="{FB5B79B5-3F88-4DF3-A19E-7F53A0AED204}"/>
              </a:ext>
            </a:extLst>
          </p:cNvPr>
          <p:cNvSpPr txBox="1"/>
          <p:nvPr/>
        </p:nvSpPr>
        <p:spPr>
          <a:xfrm rot="0">
            <a:off x="575525" y="2192974"/>
            <a:ext cx="1528500" cy="446400"/>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800"/>
              </a:spcBef>
              <a:spcAft>
                <a:spcPts val="400"/>
              </a:spcAft>
              <a:buNone/>
            </a:pPr>
            <a:r>
              <a:rPr b="1" dirty="0" lang="en-GB" sz="1700">
                <a:solidFill>
                  <a:srgbClr val="ff9900"/>
                </a:solidFill>
                <a:latin typeface="Roboto"/>
              </a:rPr>
              <a:t>Understand</a:t>
            </a:r>
            <a:endParaRPr b="1" dirty="0" lang="en-GB" sz="1700">
              <a:solidFill>
                <a:srgbClr val="ff9900"/>
              </a:solidFill>
              <a:latin typeface="Roboto"/>
            </a:endParaRPr>
          </a:p>
        </p:txBody>
      </p:sp>
      <p:sp>
        <p:nvSpPr>
          <p:cNvPr id="4" name="Google Shape;259;p20">
            <a:extLst>
              <a:ext uri="{3D18FCC6-6126-4B21-85FC-418BB2218A45}">
                <a16:creationId xmlns:a16="http://schemas.microsoft.com/office/drawing/2010/main" id="{AD11E6A1-7BC7-49FE-BDE1-79E2C8B600DF}"/>
              </a:ext>
            </a:extLst>
          </p:cNvPr>
          <p:cNvSpPr txBox="1"/>
          <p:nvPr/>
        </p:nvSpPr>
        <p:spPr>
          <a:xfrm rot="0">
            <a:off x="3110088" y="2192974"/>
            <a:ext cx="1528500" cy="446400"/>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800"/>
              </a:spcBef>
              <a:spcAft>
                <a:spcPts val="400"/>
              </a:spcAft>
              <a:buNone/>
            </a:pPr>
            <a:r>
              <a:rPr b="1" dirty="0" lang="en-GB" sz="1700">
                <a:solidFill>
                  <a:srgbClr val="ff9900"/>
                </a:solidFill>
                <a:latin typeface="Roboto"/>
              </a:rPr>
              <a:t>Define</a:t>
            </a:r>
            <a:endParaRPr b="1" dirty="0" lang="en-GB" sz="1700">
              <a:solidFill>
                <a:srgbClr val="ff9900"/>
              </a:solidFill>
              <a:latin typeface="Roboto"/>
            </a:endParaRPr>
          </a:p>
        </p:txBody>
      </p:sp>
      <p:sp>
        <p:nvSpPr>
          <p:cNvPr id="5" name="Google Shape;260;p20">
            <a:extLst>
              <a:ext uri="{80E7169C-BB49-4775-8892-D7A55B594BE1}">
                <a16:creationId xmlns:a16="http://schemas.microsoft.com/office/drawing/2010/main" id="{B4118809-266D-4277-9CB9-DF8EAFCE1A0B}"/>
              </a:ext>
            </a:extLst>
          </p:cNvPr>
          <p:cNvSpPr txBox="1"/>
          <p:nvPr/>
        </p:nvSpPr>
        <p:spPr>
          <a:xfrm rot="0">
            <a:off x="5126275" y="2192974"/>
            <a:ext cx="1528500" cy="446400"/>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800"/>
              </a:spcBef>
              <a:spcAft>
                <a:spcPts val="400"/>
              </a:spcAft>
              <a:buNone/>
            </a:pPr>
            <a:r>
              <a:rPr b="1" dirty="0" lang="en-GB" sz="1700">
                <a:solidFill>
                  <a:srgbClr val="ff9900"/>
                </a:solidFill>
                <a:latin typeface="Roboto"/>
              </a:rPr>
              <a:t>Ideate</a:t>
            </a:r>
            <a:endParaRPr b="1" dirty="0" lang="en-GB" sz="1700">
              <a:solidFill>
                <a:srgbClr val="ff9900"/>
              </a:solidFill>
              <a:latin typeface="Roboto"/>
            </a:endParaRPr>
          </a:p>
        </p:txBody>
      </p:sp>
      <p:sp>
        <p:nvSpPr>
          <p:cNvPr id="6" name="Google Shape;261;p20">
            <a:extLst>
              <a:ext uri="{E4B9BDAA-5417-4643-BD7A-785971180FAB}">
                <a16:creationId xmlns:a16="http://schemas.microsoft.com/office/drawing/2010/main" id="{EBA102E8-440B-472C-80FC-4C62E28A1F7D}"/>
              </a:ext>
            </a:extLst>
          </p:cNvPr>
          <p:cNvSpPr txBox="1"/>
          <p:nvPr/>
        </p:nvSpPr>
        <p:spPr>
          <a:xfrm rot="0">
            <a:off x="7394975" y="2192974"/>
            <a:ext cx="1528500" cy="446400"/>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800"/>
              </a:spcBef>
              <a:spcAft>
                <a:spcPts val="400"/>
              </a:spcAft>
              <a:buNone/>
            </a:pPr>
            <a:r>
              <a:rPr b="1" dirty="0" lang="en-GB" sz="1700">
                <a:solidFill>
                  <a:srgbClr val="ff9900"/>
                </a:solidFill>
                <a:latin typeface="Roboto"/>
              </a:rPr>
              <a:t>Design</a:t>
            </a:r>
            <a:endParaRPr b="1" dirty="0" lang="en-GB" sz="1700">
              <a:solidFill>
                <a:srgbClr val="ff9900"/>
              </a:solidFill>
              <a:latin typeface="Roboto"/>
            </a:endParaRPr>
          </a:p>
        </p:txBody>
      </p:sp>
      <p:sp>
        <p:nvSpPr>
          <p:cNvPr id="7" name="Google Shape;262;p20">
            <a:extLst>
              <a:ext uri="{57EB3E81-1E5D-4245-B12A-E35E015029CF}">
                <a16:creationId xmlns:a16="http://schemas.microsoft.com/office/drawing/2010/main" id="{E2420D86-310D-4520-BCB3-4B1212841AC9}"/>
              </a:ext>
            </a:extLst>
          </p:cNvPr>
          <p:cNvSpPr txBox="1"/>
          <p:nvPr/>
        </p:nvSpPr>
        <p:spPr>
          <a:xfrm rot="0">
            <a:off x="186100" y="2639375"/>
            <a:ext cx="2339100" cy="2068799"/>
          </a:xfrm>
          <a:prstGeom prst="rect">
            <a:avLst/>
          </a:prstGeom>
          <a:noFill/>
          <a:ln>
            <a:noFill/>
          </a:ln>
        </p:spPr>
        <p:txBody>
          <a:bodyPr anchor="t" bIns="91425" lIns="91425" rIns="91425" rtlCol="0" spcFirstLastPara="true" tIns="91425" wrap="square">
            <a:spAutoFit/>
          </a:bodyPr>
          <a:lstStyle/>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User interviews with city drivers, parking lot owners, municipal authorities.</a:t>
            </a:r>
          </a:p>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Competitor analysis of leading parking apps.</a:t>
            </a:r>
          </a:p>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Field observations of parking search challenges.</a:t>
            </a:r>
            <a:endParaRPr dirty="0" lang="en-GB" sz="1200">
              <a:solidFill>
                <a:schemeClr val="lt1"/>
              </a:solidFill>
              <a:latin typeface="Roboto"/>
            </a:endParaRPr>
          </a:p>
        </p:txBody>
      </p:sp>
      <p:sp>
        <p:nvSpPr>
          <p:cNvPr id="8" name="Google Shape;263;p20">
            <a:extLst>
              <a:ext uri="{633AB94B-ED6E-4CB7-AA28-C975C6216503}">
                <a16:creationId xmlns:a16="http://schemas.microsoft.com/office/drawing/2010/main" id="{A9F11CD0-4C35-483E-A037-BE98FB3F0509}"/>
              </a:ext>
            </a:extLst>
          </p:cNvPr>
          <p:cNvSpPr txBox="1"/>
          <p:nvPr/>
        </p:nvSpPr>
        <p:spPr>
          <a:xfrm rot="0">
            <a:off x="2591700" y="2639375"/>
            <a:ext cx="2046900" cy="1871700"/>
          </a:xfrm>
          <a:prstGeom prst="rect">
            <a:avLst/>
          </a:prstGeom>
          <a:noFill/>
          <a:ln>
            <a:noFill/>
          </a:ln>
        </p:spPr>
        <p:txBody>
          <a:bodyPr anchor="t" bIns="91425" lIns="91425" rIns="91425" rtlCol="0" spcFirstLastPara="true" tIns="91425" wrap="square">
            <a:spAutoFit/>
          </a:bodyPr>
          <a:lstStyle/>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Define what makes parking search frustrating.</a:t>
            </a:r>
          </a:p>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Map out varied user journeys (daily commuters, shoppers, visitors).</a:t>
            </a:r>
          </a:p>
          <a:p>
            <a:pPr algn="l" indent="0" lvl="0" marL="0" rtl="false">
              <a:spcBef>
                <a:spcPts val="0"/>
              </a:spcBef>
              <a:spcAft>
                <a:spcPts val="0"/>
              </a:spcAft>
              <a:buNone/>
            </a:pPr>
            <a:r>
              <a:rPr dirty="0" lang="en-US" sz="1300">
                <a:solidFill>
                  <a:schemeClr val="lt1"/>
                </a:solidFill>
                <a:latin typeface="Lato"/>
              </a:rPr>
              <a:t/>
            </a:r>
            <a:endParaRPr dirty="0" lang="en-US" sz="1300">
              <a:solidFill>
                <a:schemeClr val="lt1"/>
              </a:solidFill>
              <a:latin typeface="Lato"/>
            </a:endParaRPr>
          </a:p>
        </p:txBody>
      </p:sp>
      <p:sp>
        <p:nvSpPr>
          <p:cNvPr id="9" name="Google Shape;264;p20">
            <a:extLst>
              <a:ext uri="{5282DDFF-62EB-42D4-A16A-E095F07F6DBD}">
                <a16:creationId xmlns:a16="http://schemas.microsoft.com/office/drawing/2010/main" id="{8EC12424-F363-4BC2-BF9A-EB6C82D57C4A}"/>
              </a:ext>
            </a:extLst>
          </p:cNvPr>
          <p:cNvSpPr txBox="1"/>
          <p:nvPr/>
        </p:nvSpPr>
        <p:spPr>
          <a:xfrm rot="0">
            <a:off x="4752100" y="2639375"/>
            <a:ext cx="1967100" cy="2296500"/>
          </a:xfrm>
          <a:prstGeom prst="rect">
            <a:avLst/>
          </a:prstGeom>
          <a:noFill/>
          <a:ln>
            <a:noFill/>
          </a:ln>
        </p:spPr>
        <p:txBody>
          <a:bodyPr anchor="t" bIns="91425" lIns="91425" rIns="91425" rtlCol="0" spcFirstLastPara="true" tIns="91425" wrap="square">
            <a:spAutoFit/>
          </a:bodyPr>
          <a:lstStyle/>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Brainstorm features: live feed, booking, spot verification, incentives for reporters.</a:t>
            </a:r>
          </a:p>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Sketch wireframes with minimal UI for use on the go.</a:t>
            </a:r>
          </a:p>
          <a:p>
            <a:pPr algn="l" indent="0" lvl="0" marL="0" rtl="false">
              <a:spcBef>
                <a:spcPts val="0"/>
              </a:spcBef>
              <a:spcAft>
                <a:spcPts val="0"/>
              </a:spcAft>
              <a:buNone/>
            </a:pPr>
            <a:r>
              <a:rPr dirty="0" lang="en-US" sz="1300">
                <a:solidFill>
                  <a:schemeClr val="lt1"/>
                </a:solidFill>
                <a:latin typeface="Lato"/>
              </a:rPr>
              <a:t/>
            </a:r>
            <a:endParaRPr dirty="0" lang="en-US" sz="1300">
              <a:solidFill>
                <a:schemeClr val="lt1"/>
              </a:solidFill>
              <a:latin typeface="Lato"/>
            </a:endParaRPr>
          </a:p>
        </p:txBody>
      </p:sp>
      <p:sp>
        <p:nvSpPr>
          <p:cNvPr id="10" name="Google Shape;265;p20">
            <a:extLst>
              <a:ext uri="{E6576B36-F8E4-4721-AB21-3D6CAE7245F3}">
                <a16:creationId xmlns:a16="http://schemas.microsoft.com/office/drawing/2010/main" id="{2DAAA9D5-D17A-4C29-AA8D-C8A14A5F67F6}"/>
              </a:ext>
            </a:extLst>
          </p:cNvPr>
          <p:cNvSpPr txBox="1"/>
          <p:nvPr/>
        </p:nvSpPr>
        <p:spPr>
          <a:xfrm rot="0">
            <a:off x="6832700" y="2639375"/>
            <a:ext cx="1967100" cy="2508899"/>
          </a:xfrm>
          <a:prstGeom prst="rect">
            <a:avLst/>
          </a:prstGeom>
          <a:noFill/>
          <a:ln>
            <a:noFill/>
          </a:ln>
        </p:spPr>
        <p:txBody>
          <a:bodyPr anchor="t" bIns="91425" lIns="91425" rIns="91425" rtlCol="0" spcFirstLastPara="true" tIns="91425" wrap="square">
            <a:spAutoFit/>
          </a:bodyPr>
          <a:lstStyle/>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Create high-contrast, clean prototypes for fast readability.</a:t>
            </a:r>
          </a:p>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Usability tests with drivers in real-world scenarios.</a:t>
            </a:r>
          </a:p>
          <a:p>
            <a:pPr algn="l" indent="-304800" lvl="0" marL="457200" rtl="false">
              <a:lnSpc>
                <a:spcPct val="115000"/>
              </a:lnSpc>
              <a:spcBef>
                <a:spcPts val="0"/>
              </a:spcBef>
              <a:spcAft>
                <a:spcPts val="0"/>
              </a:spcAft>
              <a:buChar char="●"/>
              <a:buClr>
                <a:schemeClr val="lt1"/>
              </a:buClr>
              <a:buSzPct val="100000"/>
              <a:buFont typeface="Roboto"/>
            </a:pPr>
            <a:r>
              <a:rPr dirty="0" lang="en-GB" sz="1200">
                <a:solidFill>
                  <a:schemeClr val="lt1"/>
                </a:solidFill>
                <a:latin typeface="Roboto"/>
              </a:rPr>
              <a:t>Iterate based on feedback and analytics.</a:t>
            </a:r>
          </a:p>
          <a:p>
            <a:pPr algn="l" indent="0" lvl="0" marL="0" rtl="false">
              <a:spcBef>
                <a:spcPts val="0"/>
              </a:spcBef>
              <a:spcAft>
                <a:spcPts val="0"/>
              </a:spcAft>
              <a:buNone/>
            </a:pPr>
            <a:r>
              <a:rPr dirty="0" lang="en-US" sz="1300">
                <a:solidFill>
                  <a:schemeClr val="lt1"/>
                </a:solidFill>
                <a:latin typeface="Lato"/>
              </a:rPr>
              <a:t/>
            </a:r>
            <a:endParaRPr dirty="0" lang="en-US" sz="1300">
              <a:solidFill>
                <a:schemeClr val="lt1"/>
              </a:solidFill>
              <a:latin typeface="Lato"/>
            </a:endParaRPr>
          </a:p>
        </p:txBody>
      </p:sp>
      <p:pic>
        <p:nvPicPr>
          <p:cNvPr id="11" name="Google Shape;266;p20">
            <a:extLst>
              <a:ext uri="{DD304E59-F024-46BC-9E55-C323D6CD0B33}">
                <a16:creationId xmlns:a16="http://schemas.microsoft.com/office/drawing/2010/main" id="{99015141-1373-4CD9-8D47-32A035EFE66E}"/>
              </a:ext>
            </a:extLst>
          </p:cNvPr>
          <p:cNvPicPr/>
          <p:nvPr/>
        </p:nvPicPr>
        <p:blipFill>
          <a:blip r:embed="R1d90f74eeb6a4e74"/>
          <a:stretch>
            <a:fillRect/>
          </a:stretch>
        </p:blipFill>
        <p:spPr>
          <a:xfrm rot="0">
            <a:off x="848027" y="1435474"/>
            <a:ext cx="757500" cy="757500"/>
          </a:xfrm>
          <a:prstGeom prst="ellipse">
            <a:avLst/>
          </a:prstGeom>
          <a:noFill/>
          <a:ln>
            <a:noFill/>
          </a:ln>
        </p:spPr>
      </p:pic>
      <p:pic>
        <p:nvPicPr>
          <p:cNvPr id="12" name="Google Shape;267;p20">
            <a:extLst>
              <a:ext uri="{08117EA5-04CB-452A-A962-7EDD0ED43E85}">
                <a16:creationId xmlns:a16="http://schemas.microsoft.com/office/drawing/2010/main" id="{A53E01A1-A4DA-44F8-AD4E-CC564F845864}"/>
              </a:ext>
            </a:extLst>
          </p:cNvPr>
          <p:cNvPicPr/>
          <p:nvPr/>
        </p:nvPicPr>
        <p:blipFill>
          <a:blip r:embed="R5eb127de31cb4d12"/>
          <a:stretch>
            <a:fillRect/>
          </a:stretch>
        </p:blipFill>
        <p:spPr>
          <a:xfrm rot="0">
            <a:off x="3110099" y="1445367"/>
            <a:ext cx="757500" cy="737700"/>
          </a:xfrm>
          <a:prstGeom prst="ellipse">
            <a:avLst/>
          </a:prstGeom>
          <a:noFill/>
          <a:ln>
            <a:noFill/>
          </a:ln>
        </p:spPr>
      </p:pic>
      <p:pic>
        <p:nvPicPr>
          <p:cNvPr id="13" name="Google Shape;268;p20">
            <a:extLst>
              <a:ext uri="{2A6DF75E-ABBC-468E-AE7F-1AAE4A476718}">
                <a16:creationId xmlns:a16="http://schemas.microsoft.com/office/drawing/2010/main" id="{466FB929-D937-4711-B318-3802DEF4A155}"/>
              </a:ext>
            </a:extLst>
          </p:cNvPr>
          <p:cNvPicPr/>
          <p:nvPr/>
        </p:nvPicPr>
        <p:blipFill>
          <a:blip r:embed="R448830bd8a3e4c3a"/>
          <a:stretch>
            <a:fillRect/>
          </a:stretch>
        </p:blipFill>
        <p:spPr>
          <a:xfrm rot="0">
            <a:off x="5126275" y="1425577"/>
            <a:ext cx="757500" cy="777299"/>
          </a:xfrm>
          <a:prstGeom prst="ellipse">
            <a:avLst/>
          </a:prstGeom>
          <a:noFill/>
          <a:ln>
            <a:noFill/>
          </a:ln>
        </p:spPr>
      </p:pic>
      <p:pic>
        <p:nvPicPr>
          <p:cNvPr id="14" name="Google Shape;269;p20">
            <a:extLst>
              <a:ext uri="{FB22D41D-73BB-4E25-9A04-917BEDD50E02}">
                <a16:creationId xmlns:a16="http://schemas.microsoft.com/office/drawing/2010/main" id="{5F04359C-23B2-4803-ABAC-6A0E3090212F}"/>
              </a:ext>
            </a:extLst>
          </p:cNvPr>
          <p:cNvPicPr/>
          <p:nvPr/>
        </p:nvPicPr>
        <p:blipFill>
          <a:blip r:embed="R787f68784d184be9"/>
          <a:stretch>
            <a:fillRect/>
          </a:stretch>
        </p:blipFill>
        <p:spPr>
          <a:xfrm rot="0">
            <a:off x="7437499" y="1445385"/>
            <a:ext cx="757500" cy="752400"/>
          </a:xfrm>
          <a:prstGeom prst="ellipse">
            <a:avLst/>
          </a:prstGeom>
          <a:noFill/>
          <a:ln>
            <a:noFill/>
          </a:ln>
        </p:spPr>
      </p:pic>
    </p:spTree>
    <p:extLst>
      <p:ext uri="{5294584C-CA11-4579-AF29-ED1D28DF3B24}">
        <p14:creationId xmlns:p14="http://schemas.microsoft.com/office/powerpoint/2010/main" val="1763199263467"/>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5">
    <p:spTree>
      <p:nvGrpSpPr>
        <p:cNvPr id="1" name=""/>
        <p:cNvGrpSpPr/>
        <p:nvPr/>
      </p:nvGrpSpPr>
      <p:grpSpPr>
        <a:xfrm>
          <a:off x="0" y="0"/>
          <a:ext cx="0" cy="0"/>
          <a:chOff x="0" y="0"/>
          <a:chExt cx="0" cy="0"/>
        </a:xfrm>
      </p:grpSpPr>
      <p:sp>
        <p:nvSpPr>
          <p:cNvPr id="2" name="Google Shape;274;p21">
            <a:extLst>
              <a:ext uri="{EB6B2DDF-B661-4A0C-8C4D-C9E95507C6B5}">
                <a16:creationId xmlns:a16="http://schemas.microsoft.com/office/drawing/2010/main" id="{BBB2C921-0E52-4D0B-A516-0CDF7C4D5755}"/>
              </a:ext>
            </a:extLst>
          </p:cNvPr>
          <p:cNvSpPr/>
          <p:nvPr>
            <p:ph idx="10" type="title"/>
          </p:nvPr>
        </p:nvSpPr>
        <p:spPr>
          <a:xfrm rot="0">
            <a:off x="1058224" y="965224"/>
            <a:ext cx="3513900" cy="602999"/>
          </a:xfrm>
          <a:prstGeom prst="rect">
            <a:avLst/>
          </a:prstGeom>
          <a:noFill/>
          <a:ln>
            <a:noFill/>
          </a:ln>
        </p:spPr>
        <p:txBody>
          <a:bodyPr anchor="t" bIns="91425" lIns="91425" rIns="91425" rtlCol="0" spcFirstLastPara="true" tIns="91425" wrap="square">
            <a:noAutofit/>
          </a:bodyPr>
          <a:lstStyle/>
          <a:p>
            <a:pPr algn="l" indent="0" lvl="0" marL="0" rtl="false">
              <a:lnSpc>
                <a:spcPct val="115000"/>
              </a:lnSpc>
              <a:spcBef>
                <a:spcPts val="1800"/>
              </a:spcBef>
              <a:spcAft>
                <a:spcPts val="400"/>
              </a:spcAft>
              <a:buNone/>
            </a:pPr>
            <a:r>
              <a:rPr b="1" dirty="0" lang="en-GB" sz="2800">
                <a:solidFill>
                  <a:srgbClr val="ff9900"/>
                </a:solidFill>
                <a:latin typeface="Roboto"/>
              </a:rPr>
              <a:t>Target Audience</a:t>
            </a:r>
            <a:endParaRPr b="1" dirty="0" lang="en-GB" sz="2800">
              <a:solidFill>
                <a:srgbClr val="ff9900"/>
              </a:solidFill>
              <a:latin typeface="Roboto"/>
            </a:endParaRPr>
          </a:p>
        </p:txBody>
      </p:sp>
      <p:sp>
        <p:nvSpPr>
          <p:cNvPr id="3" name="Google Shape;275;p21">
            <a:extLst>
              <a:ext uri="{DB5A86A1-0DA4-49AC-9B41-143FA12E54F3}">
                <a16:creationId xmlns:a16="http://schemas.microsoft.com/office/drawing/2010/main" id="{1F169D87-DE33-41B9-8588-843B876DA677}"/>
              </a:ext>
            </a:extLst>
          </p:cNvPr>
          <p:cNvSpPr/>
          <p:nvPr/>
        </p:nvSpPr>
        <p:spPr>
          <a:xfrm rot="0">
            <a:off x="7040600" y="3923575"/>
            <a:ext cx="2106350" cy="1222450"/>
          </a:xfrm>
          <a:custGeom>
            <a:avLst/>
            <a:gdLst/>
            <a:ahLst/>
            <a:cxnLst/>
            <a:rect b="b" l="0" r="r" t="0"/>
            <a:pathLst>
              <a:path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4" name="Google Shape;276;p21">
            <a:extLst>
              <a:ext uri="{01900EB1-C3ED-4CD1-9DC6-56E61B8188F9}">
                <a16:creationId xmlns:a16="http://schemas.microsoft.com/office/drawing/2010/main" id="{5C984C3D-E0BB-4FF7-8395-CB45AC9CBBC8}"/>
              </a:ext>
            </a:extLst>
          </p:cNvPr>
          <p:cNvSpPr txBox="1"/>
          <p:nvPr/>
        </p:nvSpPr>
        <p:spPr>
          <a:xfrm rot="0">
            <a:off x="345549" y="1860725"/>
            <a:ext cx="4997400" cy="3125400"/>
          </a:xfrm>
          <a:prstGeom prst="rect">
            <a:avLst/>
          </a:prstGeom>
          <a:noFill/>
          <a:ln>
            <a:noFill/>
          </a:ln>
        </p:spPr>
        <p:txBody>
          <a:bodyPr anchor="t" bIns="91425" lIns="91425" rIns="91425" rtlCol="0" spcFirstLastPara="true" tIns="91425" wrap="square">
            <a:spAutoFit/>
          </a:bodyPr>
          <a:lstStyle/>
          <a:p>
            <a:pPr algn="l" indent="-361950" lvl="0" marL="457200" rtl="false">
              <a:lnSpc>
                <a:spcPct val="115000"/>
              </a:lnSpc>
              <a:spcBef>
                <a:spcPts val="0"/>
              </a:spcBef>
              <a:spcAft>
                <a:spcPts val="0"/>
              </a:spcAft>
              <a:buChar char="●"/>
              <a:buClr>
                <a:schemeClr val="lt1"/>
              </a:buClr>
              <a:buSzPct val="100000"/>
              <a:buFont typeface="Lexend SemiBold"/>
            </a:pPr>
            <a:r>
              <a:rPr dirty="0" lang="en-GB" sz="2100">
                <a:solidFill>
                  <a:schemeClr val="lt1"/>
                </a:solidFill>
                <a:latin typeface="Lexend SemiBold"/>
              </a:rPr>
              <a:t>Urban drivers (commuters, shoppers, families)</a:t>
            </a:r>
          </a:p>
          <a:p>
            <a:pPr algn="l" indent="-361950" lvl="0" marL="457200" rtl="false">
              <a:lnSpc>
                <a:spcPct val="115000"/>
              </a:lnSpc>
              <a:spcBef>
                <a:spcPts val="0"/>
              </a:spcBef>
              <a:spcAft>
                <a:spcPts val="0"/>
              </a:spcAft>
              <a:buChar char="●"/>
              <a:buClr>
                <a:schemeClr val="lt1"/>
              </a:buClr>
              <a:buSzPct val="100000"/>
              <a:buFont typeface="Lexend SemiBold"/>
            </a:pPr>
            <a:r>
              <a:rPr dirty="0" lang="en-GB" sz="2100">
                <a:solidFill>
                  <a:schemeClr val="lt1"/>
                </a:solidFill>
                <a:latin typeface="Lexend SemiBold"/>
              </a:rPr>
              <a:t>Tourists visiting city centers</a:t>
            </a:r>
          </a:p>
          <a:p>
            <a:pPr algn="l" indent="-361950" lvl="0" marL="457200" rtl="false">
              <a:lnSpc>
                <a:spcPct val="115000"/>
              </a:lnSpc>
              <a:spcBef>
                <a:spcPts val="0"/>
              </a:spcBef>
              <a:spcAft>
                <a:spcPts val="0"/>
              </a:spcAft>
              <a:buChar char="●"/>
              <a:buClr>
                <a:schemeClr val="lt1"/>
              </a:buClr>
              <a:buSzPct val="100000"/>
              <a:buFont typeface="Lexend SemiBold"/>
            </a:pPr>
            <a:r>
              <a:rPr dirty="0" lang="en-GB" sz="2100">
                <a:solidFill>
                  <a:schemeClr val="lt1"/>
                </a:solidFill>
                <a:latin typeface="Lexend SemiBold"/>
              </a:rPr>
              <a:t>Parking lot owners and managers</a:t>
            </a:r>
          </a:p>
          <a:p>
            <a:pPr algn="l" indent="-361950" lvl="0" marL="457200" rtl="false">
              <a:lnSpc>
                <a:spcPct val="115000"/>
              </a:lnSpc>
              <a:spcBef>
                <a:spcPts val="0"/>
              </a:spcBef>
              <a:spcAft>
                <a:spcPts val="0"/>
              </a:spcAft>
              <a:buChar char="●"/>
              <a:buClr>
                <a:schemeClr val="lt1"/>
              </a:buClr>
              <a:buSzPct val="100000"/>
              <a:buFont typeface="Lexend SemiBold"/>
            </a:pPr>
            <a:r>
              <a:rPr dirty="0" lang="en-GB" sz="2100">
                <a:solidFill>
                  <a:schemeClr val="lt1"/>
                </a:solidFill>
                <a:latin typeface="Lexend SemiBold"/>
              </a:rPr>
              <a:t>Delivery and service vehicle drivers</a:t>
            </a:r>
          </a:p>
          <a:p>
            <a:pPr algn="l" indent="0" lvl="0" marL="0" rtl="false">
              <a:spcBef>
                <a:spcPts val="0"/>
              </a:spcBef>
              <a:spcAft>
                <a:spcPts val="0"/>
              </a:spcAft>
              <a:buNone/>
            </a:pPr>
            <a:r>
              <a:rPr dirty="0" lang="en-US" sz="2200">
                <a:solidFill>
                  <a:schemeClr val="lt1"/>
                </a:solidFill>
                <a:latin typeface="Lexend SemiBold"/>
              </a:rPr>
              <a:t/>
            </a:r>
            <a:endParaRPr dirty="0" lang="en-US" sz="2200">
              <a:solidFill>
                <a:schemeClr val="lt1"/>
              </a:solidFill>
              <a:latin typeface="Lexend SemiBold"/>
            </a:endParaRPr>
          </a:p>
        </p:txBody>
      </p:sp>
      <p:pic>
        <p:nvPicPr>
          <p:cNvPr id="5" name="Google Shape;277;p21">
            <a:extLst>
              <a:ext uri="{A67F72B5-C2DC-4D9A-B2E7-ED4FC02040CA}">
                <a16:creationId xmlns:a16="http://schemas.microsoft.com/office/drawing/2010/main" id="{A4A799AB-327B-402C-8C64-2031523265B0}"/>
              </a:ext>
            </a:extLst>
          </p:cNvPr>
          <p:cNvPicPr/>
          <p:nvPr/>
        </p:nvPicPr>
        <p:blipFill>
          <a:blip r:embed="Rbf90fca181544fbf"/>
          <a:stretch>
            <a:fillRect/>
          </a:stretch>
        </p:blipFill>
        <p:spPr>
          <a:xfrm rot="0">
            <a:off x="5109925" y="407925"/>
            <a:ext cx="3922800" cy="3834900"/>
          </a:xfrm>
          <a:prstGeom prst="parallelogram">
            <a:avLst>
              <a:gd fmla="val 25000" name="adj"/>
            </a:avLst>
          </a:prstGeom>
          <a:noFill/>
          <a:ln>
            <a:noFill/>
          </a:ln>
        </p:spPr>
      </p:pic>
    </p:spTree>
    <p:extLst>
      <p:ext uri="{FA01BA56-D089-4D40-BCE4-5F42E9492036}">
        <p14:creationId xmlns:p14="http://schemas.microsoft.com/office/powerpoint/2010/main" val="1763199263470"/>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6">
    <p:spTree>
      <p:nvGrpSpPr>
        <p:cNvPr id="1" name=""/>
        <p:cNvGrpSpPr/>
        <p:nvPr/>
      </p:nvGrpSpPr>
      <p:grpSpPr>
        <a:xfrm>
          <a:off x="0" y="0"/>
          <a:ext cx="0" cy="0"/>
          <a:chOff x="0" y="0"/>
          <a:chExt cx="0" cy="0"/>
        </a:xfrm>
      </p:grpSpPr>
      <p:sp>
        <p:nvSpPr>
          <p:cNvPr id="2" name="Google Shape;282;p22">
            <a:extLst>
              <a:ext uri="{99199DBF-B4C5-4F7A-A4A9-0EFAD83F674B}">
                <a16:creationId xmlns:a16="http://schemas.microsoft.com/office/drawing/2010/main" id="{9405EB86-FDAA-4918-86BC-E062C3036582}"/>
              </a:ext>
            </a:extLst>
          </p:cNvPr>
          <p:cNvSpPr/>
          <p:nvPr>
            <p:ph type="title"/>
          </p:nvPr>
        </p:nvSpPr>
        <p:spPr>
          <a:xfrm rot="0">
            <a:off x="1071550" y="726025"/>
            <a:ext cx="2450399" cy="722700"/>
          </a:xfrm>
          <a:prstGeom prst="rect">
            <a:avLst/>
          </a:prstGeom>
          <a:noFill/>
          <a:ln>
            <a:noFill/>
          </a:ln>
        </p:spPr>
        <p:txBody>
          <a:bodyPr anchor="t" bIns="91425" lIns="91425" rIns="91425" rtlCol="0" spcFirstLastPara="true" tIns="91425" wrap="square">
            <a:noAutofit/>
          </a:bodyPr>
          <a:lstStyle/>
          <a:p>
            <a:pPr algn="l" indent="0" lvl="0" marL="0" rtl="false">
              <a:lnSpc>
                <a:spcPct val="115000"/>
              </a:lnSpc>
              <a:spcBef>
                <a:spcPts val="1800"/>
              </a:spcBef>
              <a:spcAft>
                <a:spcPts val="0"/>
              </a:spcAft>
              <a:buNone/>
            </a:pPr>
            <a:r>
              <a:rPr b="1" dirty="0" lang="en-GB">
                <a:latin typeface="Roboto"/>
              </a:rPr>
              <a:t>User Interview</a:t>
            </a:r>
          </a:p>
          <a:p>
            <a:pPr algn="l" indent="0" lvl="0" marL="0" rtl="false">
              <a:lnSpc>
                <a:spcPct val="115000"/>
              </a:lnSpc>
              <a:spcBef>
                <a:spcPts val="400"/>
              </a:spcBef>
              <a:spcAft>
                <a:spcPts val="0"/>
              </a:spcAft>
              <a:buNone/>
            </a:pPr>
            <a:r>
              <a:rPr dirty="0" lang="en-US" sz="1100">
                <a:solidFill>
                  <a:srgbClr val="000000"/>
                </a:solidFill>
                <a:latin typeface="Arial"/>
              </a:rPr>
              <a:t/>
            </a:r>
          </a:p>
          <a:p>
            <a:pPr algn="l" indent="0" lvl="0" marL="0" rtl="false">
              <a:lnSpc>
                <a:spcPct val="100000"/>
              </a:lnSpc>
              <a:spcBef>
                <a:spcPts val="0"/>
              </a:spcBef>
              <a:spcAft>
                <a:spcPts val="0"/>
              </a:spcAft>
              <a:buNone/>
            </a:pPr>
            <a:r>
              <a:rPr dirty="0" lang="en-US"/>
              <a:t/>
            </a:r>
            <a:endParaRPr dirty="0" lang="en-US"/>
          </a:p>
        </p:txBody>
      </p:sp>
      <p:sp>
        <p:nvSpPr>
          <p:cNvPr id="3" name="Google Shape;283;p22">
            <a:extLst>
              <a:ext uri="{1900F9F1-E241-4D5B-AA37-9E7F3F1E3806}">
                <a16:creationId xmlns:a16="http://schemas.microsoft.com/office/drawing/2010/main" id="{0F62B4BB-DE4A-4954-9A22-67BE83BE243D}"/>
              </a:ext>
            </a:extLst>
          </p:cNvPr>
          <p:cNvSpPr txBox="1"/>
          <p:nvPr/>
        </p:nvSpPr>
        <p:spPr>
          <a:xfrm rot="0">
            <a:off x="1138000" y="1116399"/>
            <a:ext cx="2206200" cy="868800"/>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600"/>
              </a:spcBef>
              <a:spcAft>
                <a:spcPts val="0"/>
              </a:spcAft>
              <a:buNone/>
            </a:pPr>
            <a:r>
              <a:rPr dirty="0" i="1" lang="en-GB" sz="1200">
                <a:solidFill>
                  <a:srgbClr val="ff9900"/>
                </a:solidFill>
                <a:latin typeface="Roboto"/>
              </a:rPr>
              <a:t>No. people interviewed: 4-6</a:t>
            </a:r>
          </a:p>
          <a:p>
            <a:pPr algn="l" indent="0" lvl="0" marL="0" rtl="false">
              <a:lnSpc>
                <a:spcPct val="115000"/>
              </a:lnSpc>
              <a:spcBef>
                <a:spcPts val="600"/>
              </a:spcBef>
              <a:spcAft>
                <a:spcPts val="0"/>
              </a:spcAft>
              <a:buNone/>
            </a:pPr>
            <a:r>
              <a:rPr dirty="0" i="1" lang="en-US" sz="1100">
                <a:solidFill>
                  <a:schemeClr val="lt1"/>
                </a:solidFill>
              </a:rPr>
              <a:t/>
            </a:r>
          </a:p>
          <a:p>
            <a:pPr algn="l" indent="0" lvl="0" marL="0" rtl="false">
              <a:spcBef>
                <a:spcPts val="0"/>
              </a:spcBef>
              <a:spcAft>
                <a:spcPts val="0"/>
              </a:spcAft>
              <a:buNone/>
            </a:pPr>
            <a:r>
              <a:rPr dirty="0" lang="en-US" sz="1300">
                <a:solidFill>
                  <a:schemeClr val="lt1"/>
                </a:solidFill>
                <a:latin typeface="Lato"/>
              </a:rPr>
              <a:t/>
            </a:r>
            <a:endParaRPr dirty="0" lang="en-US" sz="1300">
              <a:solidFill>
                <a:schemeClr val="lt1"/>
              </a:solidFill>
              <a:latin typeface="Lato"/>
            </a:endParaRPr>
          </a:p>
        </p:txBody>
      </p:sp>
      <p:sp>
        <p:nvSpPr>
          <p:cNvPr id="4" name="Google Shape;284;p22">
            <a:extLst>
              <a:ext uri="{473A4DF3-C4D7-4F52-A761-8A46230D8F09}">
                <a16:creationId xmlns:a16="http://schemas.microsoft.com/office/drawing/2010/main" id="{0BF4E970-77C8-48B2-9C75-CAC316510C9A}"/>
              </a:ext>
            </a:extLst>
          </p:cNvPr>
          <p:cNvSpPr txBox="1"/>
          <p:nvPr/>
        </p:nvSpPr>
        <p:spPr>
          <a:xfrm rot="0">
            <a:off x="225925" y="1890725"/>
            <a:ext cx="5489100" cy="2960400"/>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800"/>
              </a:spcBef>
              <a:spcAft>
                <a:spcPts val="0"/>
              </a:spcAft>
              <a:buNone/>
            </a:pPr>
            <a:r>
              <a:rPr b="1" dirty="0" lang="en-GB" sz="2000">
                <a:solidFill>
                  <a:srgbClr val="00ffff"/>
                </a:solidFill>
                <a:latin typeface="Roboto"/>
              </a:rPr>
              <a:t>Questions Asked</a:t>
            </a:r>
          </a:p>
          <a:p>
            <a:pPr algn="l" indent="-323850" lvl="0" marL="457200" rtl="false">
              <a:lnSpc>
                <a:spcPct val="115000"/>
              </a:lnSpc>
              <a:spcBef>
                <a:spcPts val="400"/>
              </a:spcBef>
              <a:spcAft>
                <a:spcPts val="0"/>
              </a:spcAft>
              <a:buAutoNum type="arabicPeriod"/>
              <a:buClr>
                <a:schemeClr val="lt1"/>
              </a:buClr>
              <a:buSzPct val="100000"/>
              <a:buFont typeface="Roboto"/>
            </a:pPr>
            <a:r>
              <a:rPr dirty="0" lang="en-GB" sz="1500">
                <a:solidFill>
                  <a:schemeClr val="lt1"/>
                </a:solidFill>
                <a:latin typeface="Roboto"/>
              </a:rPr>
              <a:t>What difficulties do you face finding parking?</a:t>
            </a:r>
          </a:p>
          <a:p>
            <a:pPr algn="l" indent="-323850" lvl="0" marL="457200" rtl="false">
              <a:lnSpc>
                <a:spcPct val="115000"/>
              </a:lnSpc>
              <a:spcBef>
                <a:spcPts val="0"/>
              </a:spcBef>
              <a:spcAft>
                <a:spcPts val="0"/>
              </a:spcAft>
              <a:buAutoNum type="arabicPeriod"/>
              <a:buClr>
                <a:schemeClr val="lt1"/>
              </a:buClr>
              <a:buSzPct val="100000"/>
              <a:buFont typeface="Roboto"/>
            </a:pPr>
            <a:r>
              <a:rPr dirty="0" lang="en-GB" sz="1500">
                <a:solidFill>
                  <a:schemeClr val="lt1"/>
                </a:solidFill>
                <a:latin typeface="Roboto"/>
              </a:rPr>
              <a:t>How do current parking apps help or fail you?</a:t>
            </a:r>
          </a:p>
          <a:p>
            <a:pPr algn="l" indent="-323850" lvl="0" marL="457200" rtl="false">
              <a:lnSpc>
                <a:spcPct val="115000"/>
              </a:lnSpc>
              <a:spcBef>
                <a:spcPts val="0"/>
              </a:spcBef>
              <a:spcAft>
                <a:spcPts val="0"/>
              </a:spcAft>
              <a:buAutoNum type="arabicPeriod"/>
              <a:buClr>
                <a:schemeClr val="lt1"/>
              </a:buClr>
              <a:buSzPct val="100000"/>
              <a:buFont typeface="Roboto"/>
            </a:pPr>
            <a:r>
              <a:rPr dirty="0" lang="en-GB" sz="1500">
                <a:solidFill>
                  <a:schemeClr val="lt1"/>
                </a:solidFill>
                <a:latin typeface="Roboto"/>
              </a:rPr>
              <a:t>What features would make such an app indispensable?</a:t>
            </a:r>
          </a:p>
          <a:p>
            <a:pPr algn="l" indent="-323850" lvl="0" marL="457200" rtl="false">
              <a:lnSpc>
                <a:spcPct val="115000"/>
              </a:lnSpc>
              <a:spcBef>
                <a:spcPts val="0"/>
              </a:spcBef>
              <a:spcAft>
                <a:spcPts val="0"/>
              </a:spcAft>
              <a:buAutoNum type="arabicPeriod"/>
              <a:buClr>
                <a:schemeClr val="lt1"/>
              </a:buClr>
              <a:buSzPct val="100000"/>
              <a:buFont typeface="Roboto"/>
            </a:pPr>
            <a:r>
              <a:rPr dirty="0" lang="en-GB" sz="1500">
                <a:solidFill>
                  <a:schemeClr val="lt1"/>
                </a:solidFill>
                <a:latin typeface="Roboto"/>
              </a:rPr>
              <a:t>How often do you park in high-traffic areas?</a:t>
            </a:r>
          </a:p>
          <a:p>
            <a:pPr algn="l" indent="-323850" lvl="0" marL="457200" rtl="false">
              <a:lnSpc>
                <a:spcPct val="115000"/>
              </a:lnSpc>
              <a:spcBef>
                <a:spcPts val="0"/>
              </a:spcBef>
              <a:spcAft>
                <a:spcPts val="0"/>
              </a:spcAft>
              <a:buAutoNum type="arabicPeriod"/>
              <a:buClr>
                <a:schemeClr val="lt1"/>
              </a:buClr>
              <a:buSzPct val="100000"/>
              <a:buFont typeface="Roboto"/>
            </a:pPr>
            <a:r>
              <a:rPr dirty="0" lang="en-GB" sz="1500">
                <a:solidFill>
                  <a:schemeClr val="lt1"/>
                </a:solidFill>
                <a:latin typeface="Roboto"/>
              </a:rPr>
              <a:t>Which existing apps do you prefer, and why?</a:t>
            </a:r>
          </a:p>
          <a:p>
            <a:pPr algn="l" indent="-323850" lvl="0" marL="457200" rtl="false">
              <a:lnSpc>
                <a:spcPct val="115000"/>
              </a:lnSpc>
              <a:spcBef>
                <a:spcPts val="0"/>
              </a:spcBef>
              <a:spcAft>
                <a:spcPts val="0"/>
              </a:spcAft>
              <a:buAutoNum type="arabicPeriod"/>
              <a:buClr>
                <a:schemeClr val="lt1"/>
              </a:buClr>
              <a:buSzPct val="100000"/>
              <a:buFont typeface="Roboto"/>
            </a:pPr>
            <a:r>
              <a:rPr dirty="0" lang="en-GB" sz="1500">
                <a:solidFill>
                  <a:schemeClr val="lt1"/>
                </a:solidFill>
                <a:latin typeface="Roboto"/>
              </a:rPr>
              <a:t>Would you contribute parking info if it helps others?</a:t>
            </a:r>
          </a:p>
          <a:p>
            <a:pPr algn="l" indent="-323850" lvl="0" marL="457200" rtl="false">
              <a:lnSpc>
                <a:spcPct val="115000"/>
              </a:lnSpc>
              <a:spcBef>
                <a:spcPts val="0"/>
              </a:spcBef>
              <a:spcAft>
                <a:spcPts val="0"/>
              </a:spcAft>
              <a:buAutoNum type="arabicPeriod"/>
              <a:buClr>
                <a:schemeClr val="lt1"/>
              </a:buClr>
              <a:buSzPct val="100000"/>
              <a:buFont typeface="Roboto"/>
            </a:pPr>
            <a:r>
              <a:rPr dirty="0" lang="en-GB" sz="1500">
                <a:solidFill>
                  <a:schemeClr val="lt1"/>
                </a:solidFill>
                <a:latin typeface="Roboto"/>
              </a:rPr>
              <a:t>What concerns do you have about privacy/location sharing?</a:t>
            </a:r>
          </a:p>
          <a:p>
            <a:pPr algn="l" indent="0" lvl="0" marL="0" rtl="false">
              <a:spcBef>
                <a:spcPts val="0"/>
              </a:spcBef>
              <a:spcAft>
                <a:spcPts val="0"/>
              </a:spcAft>
              <a:buNone/>
            </a:pPr>
            <a:r>
              <a:rPr dirty="0" lang="en-US" sz="1600">
                <a:solidFill>
                  <a:schemeClr val="lt1"/>
                </a:solidFill>
                <a:latin typeface="Lato"/>
              </a:rPr>
              <a:t/>
            </a:r>
            <a:endParaRPr dirty="0" lang="en-US" sz="1600">
              <a:solidFill>
                <a:schemeClr val="lt1"/>
              </a:solidFill>
              <a:latin typeface="Lato"/>
            </a:endParaRPr>
          </a:p>
        </p:txBody>
      </p:sp>
      <p:pic>
        <p:nvPicPr>
          <p:cNvPr id="5" name="Google Shape;285;p22">
            <a:extLst>
              <a:ext uri="{0393E8A2-480E-4056-8F28-7B2DAD8FDFE5}">
                <a16:creationId xmlns:a16="http://schemas.microsoft.com/office/drawing/2010/main" id="{AE6AF8DD-7D90-43AC-84EA-5209F6D04B34}"/>
              </a:ext>
            </a:extLst>
          </p:cNvPr>
          <p:cNvPicPr/>
          <p:nvPr/>
        </p:nvPicPr>
        <p:blipFill>
          <a:blip r:embed="R2545b31ef61c4bda"/>
          <a:srcRect b="0" l="0" r="9958" t="0"/>
          <a:stretch>
            <a:fillRect/>
          </a:stretch>
        </p:blipFill>
        <p:spPr>
          <a:xfrm rot="0">
            <a:off x="4754325" y="630875"/>
            <a:ext cx="4389599" cy="2891100"/>
          </a:xfrm>
          <a:prstGeom prst="plus">
            <a:avLst>
              <a:gd fmla="val 25000" name="adj"/>
            </a:avLst>
          </a:prstGeom>
          <a:noFill/>
          <a:ln>
            <a:noFill/>
          </a:ln>
        </p:spPr>
      </p:pic>
    </p:spTree>
    <p:extLst>
      <p:ext uri="{F7B060F5-209A-47DC-9A03-4DC8C2231C46}">
        <p14:creationId xmlns:p14="http://schemas.microsoft.com/office/powerpoint/2010/main" val="1763199263473"/>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7">
    <p:spTree>
      <p:nvGrpSpPr>
        <p:cNvPr id="1" name=""/>
        <p:cNvGrpSpPr/>
        <p:nvPr/>
      </p:nvGrpSpPr>
      <p:grpSpPr>
        <a:xfrm>
          <a:off x="0" y="0"/>
          <a:ext cx="0" cy="0"/>
          <a:chOff x="0" y="0"/>
          <a:chExt cx="0" cy="0"/>
        </a:xfrm>
      </p:grpSpPr>
      <p:sp>
        <p:nvSpPr>
          <p:cNvPr id="2" name="Google Shape;290;p23">
            <a:extLst>
              <a:ext uri="{29CC5CF9-9822-4794-A77B-B0D077F22C58}">
                <a16:creationId xmlns:a16="http://schemas.microsoft.com/office/drawing/2010/main" id="{2CA5C7C4-1683-4645-A3D3-84516F005008}"/>
              </a:ext>
            </a:extLst>
          </p:cNvPr>
          <p:cNvSpPr/>
          <p:nvPr>
            <p:ph type="title"/>
          </p:nvPr>
        </p:nvSpPr>
        <p:spPr>
          <a:xfrm rot="0">
            <a:off x="566525" y="0"/>
            <a:ext cx="1998600" cy="682800"/>
          </a:xfrm>
          <a:prstGeom prst="rect">
            <a:avLst/>
          </a:prstGeom>
          <a:noFill/>
          <a:ln>
            <a:noFill/>
          </a:ln>
        </p:spPr>
        <p:txBody>
          <a:bodyPr anchor="t" bIns="91425" lIns="91425" rIns="91425" rtlCol="0" spcFirstLastPara="true" tIns="91425" wrap="square">
            <a:noAutofit/>
          </a:bodyPr>
          <a:lstStyle/>
          <a:p>
            <a:pPr algn="l" indent="0" lvl="0" marL="0" rtl="false">
              <a:lnSpc>
                <a:spcPct val="100000"/>
              </a:lnSpc>
              <a:spcBef>
                <a:spcPts val="0"/>
              </a:spcBef>
              <a:spcAft>
                <a:spcPts val="0"/>
              </a:spcAft>
              <a:buNone/>
            </a:pPr>
            <a:r>
              <a:rPr b="1" dirty="0" lang="en-GB">
                <a:solidFill>
                  <a:srgbClr val="00ffff"/>
                </a:solidFill>
                <a:latin typeface="+mj-lt"/>
              </a:rPr>
              <a:t>Answers</a:t>
            </a:r>
            <a:endParaRPr b="1" dirty="0" lang="en-GB">
              <a:solidFill>
                <a:srgbClr val="00ffff"/>
              </a:solidFill>
              <a:latin typeface="+mj-lt"/>
            </a:endParaRPr>
          </a:p>
        </p:txBody>
      </p:sp>
      <p:sp>
        <p:nvSpPr>
          <p:cNvPr id="3" name="Google Shape;291;p23">
            <a:extLst>
              <a:ext uri="{EEDDA149-0EE6-4768-93DD-6A005558BD04}">
                <a16:creationId xmlns:a16="http://schemas.microsoft.com/office/drawing/2010/main" id="{01771426-9D9D-4283-9F15-C4F356B11D9C}"/>
              </a:ext>
            </a:extLst>
          </p:cNvPr>
          <p:cNvSpPr/>
          <p:nvPr/>
        </p:nvSpPr>
        <p:spPr>
          <a:xfrm rot="0">
            <a:off x="252550" y="579550"/>
            <a:ext cx="3827700" cy="4364700"/>
          </a:xfrm>
          <a:prstGeom prst="roundRect">
            <a:avLst>
              <a:gd fmla="val 16667" name="adj"/>
            </a:avLst>
          </a:prstGeom>
          <a:solidFill>
            <a:srgbClr val="666666"/>
          </a:solidFill>
          <a:ln cap="flat" w="9525">
            <a:solidFill>
              <a:srgbClr val="d9d9d9"/>
            </a:solidFill>
            <a:prstDash val="solid"/>
            <a:round/>
          </a:ln>
        </p:spPr>
        <p:txBody>
          <a:bodyPr anchor="ctr" bIns="91425" lIns="91425" rIns="91425" rtlCol="0" spcFirstLastPara="true" tIns="91425" wrap="square">
            <a:noAutofit/>
          </a:bodyPr>
          <a:lstStyle/>
          <a:p>
            <a:pPr algn="ctr" indent="0" lvl="0" marL="0" rtl="false">
              <a:spcBef>
                <a:spcPts val="0"/>
              </a:spcBef>
              <a:spcAft>
                <a:spcPts val="0"/>
              </a:spcAft>
              <a:buNone/>
            </a:pPr>
            <a:r>
              <a:rPr dirty="0" lang="en-US">
                <a:latin typeface="Lato"/>
              </a:rPr>
              <a:t/>
            </a:r>
            <a:endParaRPr dirty="0" lang="en-US">
              <a:latin typeface="Lato"/>
            </a:endParaRPr>
          </a:p>
        </p:txBody>
      </p:sp>
      <p:sp>
        <p:nvSpPr>
          <p:cNvPr id="4" name="Google Shape;292;p23">
            <a:extLst>
              <a:ext uri="{02CE2441-23F5-4322-A874-412D96311985}">
                <a16:creationId xmlns:a16="http://schemas.microsoft.com/office/drawing/2010/main" id="{B0B24A42-D218-47F7-AD6A-FA09AD6A339D}"/>
              </a:ext>
            </a:extLst>
          </p:cNvPr>
          <p:cNvSpPr/>
          <p:nvPr/>
        </p:nvSpPr>
        <p:spPr>
          <a:xfrm rot="0">
            <a:off x="4857350" y="515949"/>
            <a:ext cx="3827700" cy="4428300"/>
          </a:xfrm>
          <a:prstGeom prst="roundRect">
            <a:avLst>
              <a:gd fmla="val 16667" name="adj"/>
            </a:avLst>
          </a:prstGeom>
          <a:solidFill>
            <a:srgbClr val="666666"/>
          </a:solidFill>
          <a:ln cap="flat" w="9525">
            <a:solidFill>
              <a:srgbClr val="d9d9d9"/>
            </a:solidFill>
            <a:prstDash val="solid"/>
            <a:round/>
          </a:ln>
        </p:spPr>
        <p:txBody>
          <a:bodyPr anchor="ctr" bIns="91425" lIns="91425" rIns="91425" rtlCol="0" spcFirstLastPara="true" tIns="91425" wrap="square">
            <a:noAutofit/>
          </a:bodyPr>
          <a:lstStyle/>
          <a:p>
            <a:pPr algn="ctr" indent="0" lvl="0" marL="0" rtl="false">
              <a:spcBef>
                <a:spcPts val="0"/>
              </a:spcBef>
              <a:spcAft>
                <a:spcPts val="0"/>
              </a:spcAft>
              <a:buNone/>
            </a:pPr>
            <a:r>
              <a:rPr dirty="0" lang="en-US">
                <a:latin typeface="Lato"/>
              </a:rPr>
              <a:t/>
            </a:r>
            <a:endParaRPr dirty="0" lang="en-US">
              <a:latin typeface="Lato"/>
            </a:endParaRPr>
          </a:p>
        </p:txBody>
      </p:sp>
      <p:sp>
        <p:nvSpPr>
          <p:cNvPr id="5" name="Google Shape;293;p23">
            <a:extLst>
              <a:ext uri="{4DFE0918-6187-40F2-8A1A-6A7C54617908}">
                <a16:creationId xmlns:a16="http://schemas.microsoft.com/office/drawing/2010/main" id="{7E51C020-47F7-4426-8D78-2C805492AF31}"/>
              </a:ext>
            </a:extLst>
          </p:cNvPr>
          <p:cNvSpPr txBox="1"/>
          <p:nvPr/>
        </p:nvSpPr>
        <p:spPr>
          <a:xfrm rot="0">
            <a:off x="1867850" y="987550"/>
            <a:ext cx="1874100" cy="369300"/>
          </a:xfrm>
          <a:prstGeom prst="rect">
            <a:avLst/>
          </a:prstGeom>
          <a:noFill/>
          <a:ln>
            <a:noFill/>
          </a:ln>
        </p:spPr>
        <p:txBody>
          <a:bodyPr anchor="t" bIns="91425" lIns="91425" rIns="91425" rtlCol="0" spcFirstLastPara="true" tIns="91425" wrap="square">
            <a:spAutoFit/>
          </a:bodyPr>
          <a:lstStyle/>
          <a:p>
            <a:pPr algn="l" indent="0" lvl="0" marL="0" rtl="false">
              <a:spcBef>
                <a:spcPts val="0"/>
              </a:spcBef>
              <a:spcAft>
                <a:spcPts val="0"/>
              </a:spcAft>
              <a:buNone/>
            </a:pPr>
            <a:r>
              <a:rPr b="1" dirty="0" lang="en-GB" sz="1200">
                <a:solidFill>
                  <a:srgbClr val="e7e7e7"/>
                </a:solidFill>
                <a:latin typeface="Roboto"/>
              </a:rPr>
              <a:t>Rohit, Office Commuter</a:t>
            </a:r>
            <a:endParaRPr b="1" dirty="0" lang="en-GB" sz="1200">
              <a:solidFill>
                <a:srgbClr val="e7e7e7"/>
              </a:solidFill>
              <a:latin typeface="Roboto"/>
            </a:endParaRPr>
          </a:p>
        </p:txBody>
      </p:sp>
      <p:sp>
        <p:nvSpPr>
          <p:cNvPr id="6" name="Google Shape;294;p23">
            <a:extLst>
              <a:ext uri="{E89D4F4D-9E5D-40F9-9A19-12D4EE865A47}">
                <a16:creationId xmlns:a16="http://schemas.microsoft.com/office/drawing/2010/main" id="{49B8BBA0-C147-41EA-9A88-76643FFDBA0E}"/>
              </a:ext>
            </a:extLst>
          </p:cNvPr>
          <p:cNvSpPr txBox="1"/>
          <p:nvPr/>
        </p:nvSpPr>
        <p:spPr>
          <a:xfrm rot="0">
            <a:off x="358900" y="1960575"/>
            <a:ext cx="3615000" cy="2724300"/>
          </a:xfrm>
          <a:prstGeom prst="rect">
            <a:avLst/>
          </a:prstGeom>
          <a:noFill/>
          <a:ln>
            <a:noFill/>
          </a:ln>
        </p:spPr>
        <p:txBody>
          <a:bodyPr anchor="t" bIns="91425" lIns="91425" rIns="91425" rtlCol="0" spcFirstLastPara="true" tIns="91425" wrap="square">
            <a:spAutoFit/>
          </a:bodyPr>
          <a:lstStyle/>
          <a:p>
            <a:pPr algn="l" indent="0" lvl="0" marL="0" rtl="false">
              <a:spcBef>
                <a:spcPts val="0"/>
              </a:spcBef>
              <a:spcAft>
                <a:spcPts val="0"/>
              </a:spcAft>
              <a:buNone/>
            </a:pPr>
            <a:r>
              <a:rPr dirty="0" lang="en-GB" sz="1500">
                <a:solidFill>
                  <a:srgbClr val="e7e7e7"/>
                </a:solidFill>
                <a:latin typeface="Lexend"/>
              </a:rPr>
              <a:t>A) Major difficulty is outdated info—apps show spaces that aren't available.</a:t>
            </a:r>
          </a:p>
          <a:p>
            <a:pPr algn="l" indent="0" lvl="0" marL="0" rtl="false">
              <a:spcBef>
                <a:spcPts val="0"/>
              </a:spcBef>
              <a:spcAft>
                <a:spcPts val="0"/>
              </a:spcAft>
              <a:buNone/>
            </a:pPr>
            <a:r>
              <a:rPr dirty="0" lang="en-GB" sz="1500">
                <a:solidFill>
                  <a:srgbClr val="e7e7e7"/>
                </a:solidFill>
                <a:latin typeface="Lexend"/>
              </a:rPr>
              <a:t>B) Current apps are slow and s   sometimes require too many steps.</a:t>
            </a:r>
          </a:p>
          <a:p>
            <a:pPr algn="l" indent="0" lvl="0" marL="0" rtl="false">
              <a:spcBef>
                <a:spcPts val="0"/>
              </a:spcBef>
              <a:spcAft>
                <a:spcPts val="0"/>
              </a:spcAft>
              <a:buNone/>
            </a:pPr>
            <a:r>
              <a:rPr dirty="0" lang="en-GB" sz="1500">
                <a:solidFill>
                  <a:srgbClr val="e7e7e7"/>
                </a:solidFill>
                <a:latin typeface="Lexend"/>
              </a:rPr>
              <a:t>C) Must have live updates and a booking option—make it fast!</a:t>
            </a:r>
          </a:p>
          <a:p>
            <a:pPr algn="l" indent="0" lvl="0" marL="0" rtl="false">
              <a:spcBef>
                <a:spcPts val="0"/>
              </a:spcBef>
              <a:spcAft>
                <a:spcPts val="0"/>
              </a:spcAft>
              <a:buNone/>
            </a:pPr>
            <a:r>
              <a:rPr dirty="0" lang="en-GB" sz="1500">
                <a:solidFill>
                  <a:srgbClr val="e7e7e7"/>
                </a:solidFill>
                <a:latin typeface="Lexend"/>
              </a:rPr>
              <a:t>D) Use Google Maps, but it's not tailored for parking.</a:t>
            </a:r>
          </a:p>
          <a:p>
            <a:pPr algn="l" indent="0" lvl="0" marL="0" rtl="false">
              <a:spcBef>
                <a:spcPts val="0"/>
              </a:spcBef>
              <a:spcAft>
                <a:spcPts val="0"/>
              </a:spcAft>
              <a:buNone/>
            </a:pPr>
            <a:r>
              <a:rPr dirty="0" lang="en-GB" sz="1500">
                <a:solidFill>
                  <a:srgbClr val="e7e7e7"/>
                </a:solidFill>
                <a:latin typeface="Lexend"/>
              </a:rPr>
              <a:t>E) Yes, would report info if it benefited me too!</a:t>
            </a:r>
            <a:endParaRPr dirty="0" lang="en-GB" sz="1500">
              <a:solidFill>
                <a:srgbClr val="e7e7e7"/>
              </a:solidFill>
              <a:latin typeface="Lexend"/>
            </a:endParaRPr>
          </a:p>
        </p:txBody>
      </p:sp>
      <p:sp>
        <p:nvSpPr>
          <p:cNvPr id="7" name="Google Shape;295;p23">
            <a:extLst>
              <a:ext uri="{90CB2987-0C52-425F-9118-3314B5596468}">
                <a16:creationId xmlns:a16="http://schemas.microsoft.com/office/drawing/2010/main" id="{C9161C36-A396-43F6-BB54-706459FB0BA7}"/>
              </a:ext>
            </a:extLst>
          </p:cNvPr>
          <p:cNvSpPr txBox="1"/>
          <p:nvPr/>
        </p:nvSpPr>
        <p:spPr>
          <a:xfrm rot="0">
            <a:off x="6585700" y="931100"/>
            <a:ext cx="1993500" cy="369300"/>
          </a:xfrm>
          <a:prstGeom prst="rect">
            <a:avLst/>
          </a:prstGeom>
          <a:noFill/>
          <a:ln>
            <a:noFill/>
          </a:ln>
        </p:spPr>
        <p:txBody>
          <a:bodyPr anchor="t" bIns="91425" lIns="91425" rIns="91425" rtlCol="0" spcFirstLastPara="true" tIns="91425" wrap="square">
            <a:spAutoFit/>
          </a:bodyPr>
          <a:lstStyle/>
          <a:p>
            <a:pPr algn="l" indent="0" lvl="0" marL="0" rtl="false">
              <a:spcBef>
                <a:spcPts val="0"/>
              </a:spcBef>
              <a:spcAft>
                <a:spcPts val="0"/>
              </a:spcAft>
              <a:buNone/>
            </a:pPr>
            <a:r>
              <a:rPr b="1" dirty="0" lang="en-GB" sz="1200">
                <a:solidFill>
                  <a:srgbClr val="e7e7e7"/>
                </a:solidFill>
                <a:latin typeface="Roboto"/>
              </a:rPr>
              <a:t>Nisha, Delivery Driver</a:t>
            </a:r>
            <a:endParaRPr b="1" dirty="0" lang="en-GB" sz="1200">
              <a:solidFill>
                <a:srgbClr val="e7e7e7"/>
              </a:solidFill>
              <a:latin typeface="Roboto"/>
            </a:endParaRPr>
          </a:p>
        </p:txBody>
      </p:sp>
      <p:sp>
        <p:nvSpPr>
          <p:cNvPr id="8" name="Google Shape;296;p23">
            <a:extLst>
              <a:ext uri="{FB58CF00-9BA1-4FDA-8830-47CCD10BF31C}">
                <a16:creationId xmlns:a16="http://schemas.microsoft.com/office/drawing/2010/main" id="{C7303FC9-C0F4-4CF6-BD42-B9B72E4FD3E6}"/>
              </a:ext>
            </a:extLst>
          </p:cNvPr>
          <p:cNvSpPr txBox="1"/>
          <p:nvPr/>
        </p:nvSpPr>
        <p:spPr>
          <a:xfrm rot="0">
            <a:off x="5168749" y="1960575"/>
            <a:ext cx="3309299" cy="3145500"/>
          </a:xfrm>
          <a:prstGeom prst="rect">
            <a:avLst/>
          </a:prstGeom>
          <a:noFill/>
          <a:ln>
            <a:noFill/>
          </a:ln>
        </p:spPr>
        <p:txBody>
          <a:bodyPr anchor="t" bIns="91425" lIns="91425" rIns="91425" rtlCol="0" spcFirstLastPara="true" tIns="91425" wrap="square">
            <a:spAutoFit/>
          </a:bodyPr>
          <a:lstStyle/>
          <a:p>
            <a:pPr algn="l" indent="0" lvl="0" marL="0" rtl="false">
              <a:lnSpc>
                <a:spcPct val="115000"/>
              </a:lnSpc>
              <a:spcBef>
                <a:spcPts val="1200"/>
              </a:spcBef>
              <a:spcAft>
                <a:spcPts val="0"/>
              </a:spcAft>
              <a:buNone/>
            </a:pPr>
            <a:r>
              <a:rPr dirty="0" lang="en-GB" sz="1500">
                <a:solidFill>
                  <a:srgbClr val="e7e7e7"/>
                </a:solidFill>
                <a:latin typeface="Lexend"/>
              </a:rPr>
              <a:t>A) Finding parking quickly is crucial for my job. Circling blocks wastes time.</a:t>
            </a:r>
            <a:br>
              <a:rPr dirty="0" lang="en-GB" sz="1500">
                <a:solidFill>
                  <a:srgbClr val="e7e7e7"/>
                </a:solidFill>
                <a:latin typeface="Lexend"/>
              </a:rPr>
            </a:br>
            <a:r>
              <a:rPr dirty="0" lang="en-GB" sz="1500">
                <a:solidFill>
                  <a:srgbClr val="e7e7e7"/>
                </a:solidFill>
                <a:latin typeface="Lexend"/>
              </a:rPr>
              <a:t>B) Apps often cover only big lots, not small roadside spots.</a:t>
            </a:r>
            <a:br>
              <a:rPr dirty="0" lang="en-GB" sz="1500">
                <a:solidFill>
                  <a:srgbClr val="e7e7e7"/>
                </a:solidFill>
                <a:latin typeface="Lexend"/>
              </a:rPr>
            </a:br>
            <a:r>
              <a:rPr dirty="0" lang="en-GB" sz="1500">
                <a:solidFill>
                  <a:srgbClr val="e7e7e7"/>
                </a:solidFill>
                <a:latin typeface="Lexend"/>
              </a:rPr>
              <a:t>C) Simple map view, voice alerts for free spots.</a:t>
            </a:r>
            <a:br>
              <a:rPr dirty="0" lang="en-GB" sz="1500">
                <a:solidFill>
                  <a:srgbClr val="e7e7e7"/>
                </a:solidFill>
                <a:latin typeface="Lexend"/>
              </a:rPr>
            </a:br>
            <a:r>
              <a:rPr dirty="0" lang="en-GB" sz="1500">
                <a:solidFill>
                  <a:srgbClr val="e7e7e7"/>
                </a:solidFill>
                <a:latin typeface="Lexend"/>
              </a:rPr>
              <a:t>D) Rarely use any, too complex.</a:t>
            </a:r>
            <a:br>
              <a:rPr dirty="0" lang="en-GB" sz="1500">
                <a:solidFill>
                  <a:srgbClr val="e7e7e7"/>
                </a:solidFill>
                <a:latin typeface="Lexend"/>
              </a:rPr>
            </a:br>
            <a:r>
              <a:rPr dirty="0" lang="en-GB" sz="1500">
                <a:solidFill>
                  <a:srgbClr val="e7e7e7"/>
                </a:solidFill>
                <a:latin typeface="Lexend"/>
              </a:rPr>
              <a:t>E) Yes, especially for incentives.</a:t>
            </a:r>
          </a:p>
          <a:p>
            <a:pPr algn="l" indent="0" lvl="0" marL="0" rtl="false">
              <a:lnSpc>
                <a:spcPct val="115000"/>
              </a:lnSpc>
              <a:spcBef>
                <a:spcPts val="600"/>
              </a:spcBef>
              <a:spcAft>
                <a:spcPts val="0"/>
              </a:spcAft>
              <a:buNone/>
            </a:pPr>
            <a:r>
              <a:rPr dirty="0" lang="en-US">
                <a:solidFill>
                  <a:srgbClr val="e7e7e7"/>
                </a:solidFill>
                <a:latin typeface="Lexend"/>
              </a:rPr>
              <a:t/>
            </a:r>
          </a:p>
          <a:p>
            <a:pPr algn="l" indent="0" lvl="0" marL="0" rtl="false">
              <a:spcBef>
                <a:spcPts val="0"/>
              </a:spcBef>
              <a:spcAft>
                <a:spcPts val="0"/>
              </a:spcAft>
              <a:buNone/>
            </a:pPr>
            <a:r>
              <a:rPr dirty="0" lang="en-US" sz="1600">
                <a:solidFill>
                  <a:srgbClr val="e7e7e7"/>
                </a:solidFill>
                <a:latin typeface="Lexend"/>
              </a:rPr>
              <a:t/>
            </a:r>
            <a:endParaRPr dirty="0" lang="en-US" sz="1600">
              <a:solidFill>
                <a:srgbClr val="e7e7e7"/>
              </a:solidFill>
              <a:latin typeface="Lexend"/>
            </a:endParaRPr>
          </a:p>
        </p:txBody>
      </p:sp>
      <p:pic>
        <p:nvPicPr>
          <p:cNvPr id="9" name="Google Shape;297;p23">
            <a:extLst>
              <a:ext uri="{407F7D45-D038-4FA6-B78B-E26706880524}">
                <a16:creationId xmlns:a16="http://schemas.microsoft.com/office/drawing/2010/main" id="{48D2775E-52EF-4AD5-9B42-054D5A7F752F}"/>
              </a:ext>
            </a:extLst>
          </p:cNvPr>
          <p:cNvPicPr/>
          <p:nvPr/>
        </p:nvPicPr>
        <p:blipFill>
          <a:blip r:embed="R2b7b1f50f9a04a74"/>
          <a:stretch>
            <a:fillRect/>
          </a:stretch>
        </p:blipFill>
        <p:spPr>
          <a:xfrm rot="0">
            <a:off x="5225149" y="579548"/>
            <a:ext cx="1181700" cy="1185300"/>
          </a:xfrm>
          <a:prstGeom prst="ellipse">
            <a:avLst/>
          </a:prstGeom>
          <a:noFill/>
          <a:ln>
            <a:noFill/>
          </a:ln>
        </p:spPr>
      </p:pic>
      <p:pic>
        <p:nvPicPr>
          <p:cNvPr id="10" name="Google Shape;298;p23">
            <a:extLst>
              <a:ext uri="{2A4D096D-E2B2-4B92-A245-4D7D95183BC7}">
                <a16:creationId xmlns:a16="http://schemas.microsoft.com/office/drawing/2010/main" id="{C858E06D-BB7A-47C8-B155-64C47C2C128B}"/>
              </a:ext>
            </a:extLst>
          </p:cNvPr>
          <p:cNvPicPr/>
          <p:nvPr/>
        </p:nvPicPr>
        <p:blipFill>
          <a:blip r:embed="R9a38b13d97a7475c"/>
          <a:stretch>
            <a:fillRect/>
          </a:stretch>
        </p:blipFill>
        <p:spPr>
          <a:xfrm rot="0">
            <a:off x="500375" y="629325"/>
            <a:ext cx="1208700" cy="1135500"/>
          </a:xfrm>
          <a:prstGeom prst="ellipse">
            <a:avLst/>
          </a:prstGeom>
          <a:noFill/>
          <a:ln>
            <a:noFill/>
          </a:ln>
        </p:spPr>
      </p:pic>
    </p:spTree>
    <p:extLst>
      <p:ext uri="{75B21D01-8A1F-46BF-ADB8-6DFD5E7320F3}">
        <p14:creationId xmlns:p14="http://schemas.microsoft.com/office/powerpoint/2010/main" val="1763199263477"/>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8">
    <p:spTree>
      <p:nvGrpSpPr>
        <p:cNvPr id="1" name=""/>
        <p:cNvGrpSpPr/>
        <p:nvPr/>
      </p:nvGrpSpPr>
      <p:grpSpPr>
        <a:xfrm>
          <a:off x="0" y="0"/>
          <a:ext cx="0" cy="0"/>
          <a:chOff x="0" y="0"/>
          <a:chExt cx="0" cy="0"/>
        </a:xfrm>
      </p:grpSpPr>
      <p:sp>
        <p:nvSpPr>
          <p:cNvPr id="2" name="Google Shape;303;p24">
            <a:extLst>
              <a:ext uri="{9AD90DAA-E7E5-448B-887B-0C7DC117CEEA}">
                <a16:creationId xmlns:a16="http://schemas.microsoft.com/office/drawing/2010/main" id="{2825E52F-7D68-4448-BEC3-F0508D233F82}"/>
              </a:ext>
            </a:extLst>
          </p:cNvPr>
          <p:cNvSpPr/>
          <p:nvPr/>
        </p:nvSpPr>
        <p:spPr>
          <a:xfrm rot="0">
            <a:off x="1249350" y="436575"/>
            <a:ext cx="3827700" cy="4507800"/>
          </a:xfrm>
          <a:prstGeom prst="roundRect">
            <a:avLst>
              <a:gd fmla="val 16667" name="adj"/>
            </a:avLst>
          </a:prstGeom>
          <a:solidFill>
            <a:srgbClr val="666666"/>
          </a:solidFill>
          <a:ln cap="flat" w="9525">
            <a:solidFill>
              <a:srgbClr val="d9d9d9"/>
            </a:solidFill>
            <a:prstDash val="solid"/>
            <a:round/>
          </a:ln>
        </p:spPr>
        <p:txBody>
          <a:bodyPr anchor="ctr" bIns="91425" lIns="91425" rIns="91425" rtlCol="0" spcFirstLastPara="true" tIns="91425" wrap="square">
            <a:noAutofit/>
          </a:bodyPr>
          <a:lstStyle/>
          <a:p>
            <a:pPr algn="ctr" indent="0" lvl="0" marL="0" rtl="false">
              <a:spcBef>
                <a:spcPts val="0"/>
              </a:spcBef>
              <a:spcAft>
                <a:spcPts val="0"/>
              </a:spcAft>
              <a:buNone/>
            </a:pPr>
            <a:r>
              <a:rPr dirty="0" lang="en-US">
                <a:latin typeface="Lato"/>
              </a:rPr>
              <a:t/>
            </a:r>
            <a:endParaRPr dirty="0" lang="en-US">
              <a:latin typeface="Lato"/>
            </a:endParaRPr>
          </a:p>
        </p:txBody>
      </p:sp>
      <p:sp>
        <p:nvSpPr>
          <p:cNvPr id="3" name="Google Shape;304;p24">
            <a:extLst>
              <a:ext uri="{1CEA608C-9B8C-45EB-BAEC-B3B238F430CD}">
                <a16:creationId xmlns:a16="http://schemas.microsoft.com/office/drawing/2010/main" id="{9A8DA954-3F49-4394-A795-AB4D5931B0B9}"/>
              </a:ext>
            </a:extLst>
          </p:cNvPr>
          <p:cNvSpPr txBox="1"/>
          <p:nvPr/>
        </p:nvSpPr>
        <p:spPr>
          <a:xfrm rot="0">
            <a:off x="3323225" y="1010900"/>
            <a:ext cx="1874100" cy="384900"/>
          </a:xfrm>
          <a:prstGeom prst="rect">
            <a:avLst/>
          </a:prstGeom>
          <a:noFill/>
          <a:ln>
            <a:noFill/>
          </a:ln>
        </p:spPr>
        <p:txBody>
          <a:bodyPr anchor="t" bIns="91425" lIns="91425" rIns="91425" rtlCol="0" spcFirstLastPara="true" tIns="91425" wrap="square">
            <a:spAutoFit/>
          </a:bodyPr>
          <a:lstStyle/>
          <a:p>
            <a:pPr algn="l" indent="0" lvl="0" marL="0" rtl="false">
              <a:spcBef>
                <a:spcPts val="0"/>
              </a:spcBef>
              <a:spcAft>
                <a:spcPts val="0"/>
              </a:spcAft>
              <a:buNone/>
            </a:pPr>
            <a:r>
              <a:rPr b="1" dirty="0" lang="en-GB" sz="1300">
                <a:solidFill>
                  <a:srgbClr val="e7e7e7"/>
                </a:solidFill>
                <a:latin typeface="Roboto"/>
              </a:rPr>
              <a:t>Meera, Tourist</a:t>
            </a:r>
            <a:endParaRPr b="1" dirty="0" lang="en-GB" sz="1300">
              <a:solidFill>
                <a:srgbClr val="e7e7e7"/>
              </a:solidFill>
              <a:latin typeface="Roboto"/>
            </a:endParaRPr>
          </a:p>
        </p:txBody>
      </p:sp>
      <p:sp>
        <p:nvSpPr>
          <p:cNvPr id="4" name="Google Shape;305;p24">
            <a:extLst>
              <a:ext uri="{EBDA9DB9-C00D-4DE2-83E0-7296609BFFEB}">
                <a16:creationId xmlns:a16="http://schemas.microsoft.com/office/drawing/2010/main" id="{7147EE0E-3CBD-4F2E-AB66-5FFC29251CC8}"/>
              </a:ext>
            </a:extLst>
          </p:cNvPr>
          <p:cNvSpPr txBox="1"/>
          <p:nvPr/>
        </p:nvSpPr>
        <p:spPr>
          <a:xfrm rot="0">
            <a:off x="1355699" y="2120525"/>
            <a:ext cx="3615000" cy="2647500"/>
          </a:xfrm>
          <a:prstGeom prst="rect">
            <a:avLst/>
          </a:prstGeom>
          <a:noFill/>
          <a:ln>
            <a:noFill/>
          </a:ln>
        </p:spPr>
        <p:txBody>
          <a:bodyPr anchor="t" bIns="91425" lIns="91425" rIns="91425" rtlCol="0" spcFirstLastPara="true" tIns="91425" wrap="square">
            <a:spAutoFit/>
          </a:bodyPr>
          <a:lstStyle/>
          <a:p>
            <a:pPr algn="l" indent="0" lvl="0" marL="0" rtl="false">
              <a:spcBef>
                <a:spcPts val="0"/>
              </a:spcBef>
              <a:spcAft>
                <a:spcPts val="0"/>
              </a:spcAft>
              <a:buNone/>
            </a:pPr>
            <a:r>
              <a:rPr dirty="0" lang="en-GB" sz="1600">
                <a:solidFill>
                  <a:srgbClr val="e7e7e7"/>
                </a:solidFill>
                <a:latin typeface="Lexend"/>
              </a:rPr>
              <a:t>A) Don't know local parking rules, lots are confusing.</a:t>
            </a:r>
          </a:p>
          <a:p>
            <a:pPr algn="l" indent="0" lvl="0" marL="0" rtl="false">
              <a:spcBef>
                <a:spcPts val="0"/>
              </a:spcBef>
              <a:spcAft>
                <a:spcPts val="0"/>
              </a:spcAft>
              <a:buNone/>
            </a:pPr>
            <a:r>
              <a:rPr dirty="0" lang="en-GB" sz="1600">
                <a:solidFill>
                  <a:srgbClr val="e7e7e7"/>
                </a:solidFill>
                <a:latin typeface="Lexend"/>
              </a:rPr>
              <a:t>B) Apps are often in local language, hard to navigate.</a:t>
            </a:r>
          </a:p>
          <a:p>
            <a:pPr algn="l" indent="0" lvl="0" marL="0" rtl="false">
              <a:spcBef>
                <a:spcPts val="0"/>
              </a:spcBef>
              <a:spcAft>
                <a:spcPts val="0"/>
              </a:spcAft>
              <a:buNone/>
            </a:pPr>
            <a:r>
              <a:rPr dirty="0" lang="en-GB" sz="1600">
                <a:solidFill>
                  <a:srgbClr val="e7e7e7"/>
                </a:solidFill>
                <a:latin typeface="Lexend"/>
              </a:rPr>
              <a:t>C) Clear instructions, transparent pricing, tourist mode.</a:t>
            </a:r>
          </a:p>
          <a:p>
            <a:pPr algn="l" indent="0" lvl="0" marL="0" rtl="false">
              <a:spcBef>
                <a:spcPts val="0"/>
              </a:spcBef>
              <a:spcAft>
                <a:spcPts val="0"/>
              </a:spcAft>
              <a:buNone/>
            </a:pPr>
            <a:r>
              <a:rPr dirty="0" lang="en-GB" sz="1600">
                <a:solidFill>
                  <a:srgbClr val="e7e7e7"/>
                </a:solidFill>
                <a:latin typeface="Lexend"/>
              </a:rPr>
              <a:t>D) Try various apps, none fully satisfy.</a:t>
            </a:r>
          </a:p>
          <a:p>
            <a:pPr algn="l" indent="0" lvl="0" marL="0" rtl="false">
              <a:spcBef>
                <a:spcPts val="0"/>
              </a:spcBef>
              <a:spcAft>
                <a:spcPts val="0"/>
              </a:spcAft>
              <a:buNone/>
            </a:pPr>
            <a:r>
              <a:rPr dirty="0" lang="en-GB" sz="1600">
                <a:solidFill>
                  <a:srgbClr val="e7e7e7"/>
                </a:solidFill>
                <a:latin typeface="Lexend"/>
              </a:rPr>
              <a:t>E) Would help if info is shared safely.</a:t>
            </a:r>
            <a:endParaRPr dirty="0" lang="en-GB" sz="1600">
              <a:solidFill>
                <a:srgbClr val="e7e7e7"/>
              </a:solidFill>
              <a:latin typeface="Lexend"/>
            </a:endParaRPr>
          </a:p>
        </p:txBody>
      </p:sp>
      <p:pic>
        <p:nvPicPr>
          <p:cNvPr id="5" name="Google Shape;306;p24">
            <a:extLst>
              <a:ext uri="{9A07E2C7-8C23-4F56-9905-554174997820}">
                <a16:creationId xmlns:a16="http://schemas.microsoft.com/office/drawing/2010/main" id="{DC5BD9EE-0BA1-4DE9-81B5-AE1257645EEF}"/>
              </a:ext>
            </a:extLst>
          </p:cNvPr>
          <p:cNvPicPr/>
          <p:nvPr/>
        </p:nvPicPr>
        <p:blipFill>
          <a:blip r:embed="R16a4846947364b9d"/>
          <a:srcRect b="16831" l="12452" r="15402" t="13355"/>
          <a:stretch>
            <a:fillRect/>
          </a:stretch>
        </p:blipFill>
        <p:spPr>
          <a:xfrm rot="0">
            <a:off x="1607075" y="614125"/>
            <a:ext cx="1399199" cy="1336800"/>
          </a:xfrm>
          <a:prstGeom prst="flowChartConnector">
            <a:avLst/>
          </a:prstGeom>
          <a:noFill/>
          <a:ln>
            <a:noFill/>
          </a:ln>
        </p:spPr>
      </p:pic>
    </p:spTree>
    <p:extLst>
      <p:ext uri="{02958CC9-7257-4A6A-81D9-412CA198DE8B}">
        <p14:creationId xmlns:p14="http://schemas.microsoft.com/office/powerpoint/2010/main" val="176319926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3B417F40-5955-7D69-7C9B-AA01BACD0183}"/>
            </a:ext>
          </a:extLst>
        </p:cNvPr>
        <p:cNvGrpSpPr/>
        <p:nvPr/>
      </p:nvGrpSpPr>
      <p:grpSpPr>
        <a:xfrm>
          <a:off x="0" y="0"/>
          <a:ext cx="0" cy="0"/>
          <a:chOff x="0" y="0"/>
          <a:chExt cx="0" cy="0"/>
        </a:xfrm>
      </p:grpSpPr>
      <p:sp>
        <p:nvSpPr>
          <p:cNvPr id="248" name="Google Shape;248;p19">
            <a:extLst>
              <a:ext uri="{FF2B5EF4-FFF2-40B4-BE49-F238E27FC236}">
                <a16:creationId xmlns:a16="http://schemas.microsoft.com/office/drawing/2014/main" id="{2AD5CEA4-33C0-1B93-F1D1-8C49FB03B0FF}"/>
              </a:ext>
            </a:extLst>
          </p:cNvPr>
          <p:cNvSpPr txBox="1">
            <a:spLocks noGrp="1"/>
          </p:cNvSpPr>
          <p:nvPr>
            <p:ph type="title"/>
          </p:nvPr>
        </p:nvSpPr>
        <p:spPr>
          <a:xfrm>
            <a:off x="1121664" y="664750"/>
            <a:ext cx="7214736" cy="9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4">
                    <a:lumMod val="75000"/>
                  </a:schemeClr>
                </a:solidFill>
              </a:rPr>
              <a:t>Features Roadmap</a:t>
            </a:r>
            <a:endParaRPr dirty="0">
              <a:solidFill>
                <a:schemeClr val="accent4">
                  <a:lumMod val="75000"/>
                </a:schemeClr>
              </a:solidFill>
            </a:endParaRPr>
          </a:p>
        </p:txBody>
      </p:sp>
      <p:sp>
        <p:nvSpPr>
          <p:cNvPr id="249" name="Google Shape;249;p19">
            <a:extLst>
              <a:ext uri="{FF2B5EF4-FFF2-40B4-BE49-F238E27FC236}">
                <a16:creationId xmlns:a16="http://schemas.microsoft.com/office/drawing/2014/main" id="{007F4EE1-0438-C6AC-07AC-CABB876ECEFA}"/>
              </a:ext>
            </a:extLst>
          </p:cNvPr>
          <p:cNvSpPr txBox="1">
            <a:spLocks noGrp="1"/>
          </p:cNvSpPr>
          <p:nvPr>
            <p:ph type="body" idx="1"/>
          </p:nvPr>
        </p:nvSpPr>
        <p:spPr>
          <a:xfrm>
            <a:off x="816864" y="1567550"/>
            <a:ext cx="5120640" cy="2911200"/>
          </a:xfrm>
          <a:prstGeom prst="rect">
            <a:avLst/>
          </a:prstGeom>
        </p:spPr>
        <p:txBody>
          <a:bodyPr spcFirstLastPara="1" wrap="square" lIns="91425" tIns="91425" rIns="91425" bIns="91425" anchor="t" anchorCtr="0">
            <a:noAutofit/>
          </a:bodyPr>
          <a:lstStyle/>
          <a:p>
            <a:r>
              <a:rPr lang="en-US" sz="1400" dirty="0"/>
              <a:t>A feature roadmap is important for the </a:t>
            </a:r>
            <a:r>
              <a:rPr lang="en-US" sz="1400" dirty="0" err="1"/>
              <a:t>ParkPal</a:t>
            </a:r>
            <a:r>
              <a:rPr lang="en-US" sz="1400" dirty="0"/>
              <a:t> project because it gives a clear direction for how the app will grow step by step. It helps us understand what features to build first and what to add later, making the whole development process easier and more organized. With a roadmap, the team can work smoothly, avoid confusion, and stay focused on the same goals. It also makes it simple to explain the project plan to others and show how </a:t>
            </a:r>
            <a:r>
              <a:rPr lang="en-US" sz="1400" dirty="0" err="1"/>
              <a:t>ParkPal</a:t>
            </a:r>
            <a:r>
              <a:rPr lang="en-US" sz="1400" dirty="0"/>
              <a:t> will improve from a basic parking app into a complete smart parking solution.</a:t>
            </a:r>
          </a:p>
        </p:txBody>
      </p:sp>
      <p:pic>
        <p:nvPicPr>
          <p:cNvPr id="8" name="Google Shape;234;p17">
            <a:extLst>
              <a:ext uri="{FF2B5EF4-FFF2-40B4-BE49-F238E27FC236}">
                <a16:creationId xmlns:a16="http://schemas.microsoft.com/office/drawing/2014/main" id="{C653AC12-9198-91AE-C5A4-1418767F67B1}"/>
              </a:ext>
            </a:extLst>
          </p:cNvPr>
          <p:cNvPicPr preferRelativeResize="0"/>
          <p:nvPr/>
        </p:nvPicPr>
        <p:blipFill rotWithShape="1">
          <a:blip r:embed="R9b207a098f974663">
            <a:alphaModFix/>
          </a:blip>
          <a:srcRect r="-5697"/>
          <a:stretch/>
        </p:blipFill>
        <p:spPr>
          <a:xfrm>
            <a:off x="6405321" y="1329831"/>
            <a:ext cx="2418000" cy="2483837"/>
          </a:xfrm>
          <a:prstGeom prst="ellipse">
            <a:avLst/>
          </a:prstGeom>
          <a:noFill/>
          <a:ln>
            <a:noFill/>
          </a:ln>
        </p:spPr>
      </p:pic>
    </p:spTree>
    <p:extLst>
      <p:ext uri="{BB962C8B-B14F-4D97-AF65-F5344CB8AC3E}">
        <p14:creationId xmlns:p14="http://schemas.microsoft.com/office/powerpoint/2010/main" val="3086692466"/>
      </p:ext>
    </p:extLst>
  </p:cSld>
  <p:clrMapOvr>
    <a:masterClrMapping/>
  </p:clrMapOvr>
</p:sld>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oreProperties xmlns:dc="http://purl.org/dc/elements/1.1/" xmlns:dcterms="http://purl.org/dc/terms/" xmlns:xsi="http://www.w3.org/2001/XMLSchema-instance" xmlns="http://schemas.openxmlformats.org/package/2006/metadata/core-properties">
  <dc:title>Slide 1</dc:title>
  <revision>1</revision>
  <dc:creator/>
  <lastModifiedBy/>
  <dcterms:created xsi:type="dcterms:W3CDTF">2025-11-15T10:18:04.0000000Z</dcterms:created>
  <dcterms:modified xsi:type="dcterms:W3CDTF">2025-11-15T09:49:43.7240000Z</dcterms:modified>
</coreProperties>
</file>